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notesSlides/notesSlide7.xml" ContentType="application/vnd.openxmlformats-officedocument.presentationml.notesSlide+xml"/>
  <Override PartName="/ppt/ink/ink8.xml" ContentType="application/inkml+xml"/>
  <Override PartName="/ppt/ink/ink9.xml" ContentType="application/inkml+xml"/>
  <Override PartName="/ppt/notesSlides/notesSlide8.xml" ContentType="application/vnd.openxmlformats-officedocument.presentationml.notesSlide+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1:12.461"/>
    </inkml:context>
    <inkml:brush xml:id="br0">
      <inkml:brushProperty name="width" value="0.35" units="cm"/>
      <inkml:brushProperty name="height" value="0.35" units="cm"/>
      <inkml:brushProperty name="color" value="#FFFFFF"/>
    </inkml:brush>
  </inkml:definitions>
  <inkml:trace contextRef="#ctx0" brushRef="#br0">2450 185 24575,'-10'8'0,"-1"1"0,0-2 0,0 1 0,-1-2 0,1 1 0,-2-2 0,-20 8 0,15-6 0,-144 47 0,101-36 0,1 3 0,-77 38 0,-48 53 0,156-88 0,29-24 0,0 0 0,0 0 0,1 0 0,-1 0 0,0 0 0,0 0 0,0 0 0,0 0 0,0 0 0,1 0 0,-1 0 0,0 0 0,0 0 0,0 0 0,0 0 0,0 1 0,0-1 0,1 0 0,-1 0 0,0 0 0,0 0 0,0 0 0,0 0 0,0 1 0,0-1 0,0 0 0,0 0 0,0 0 0,0 0 0,0 0 0,0 1 0,0-1 0,0 0 0,0 0 0,0 0 0,0 0 0,0 1 0,0-1 0,0 0 0,0 0 0,0 0 0,0 0 0,0 0 0,0 1 0,0-1 0,0 0 0,0 0 0,0 0 0,0 0 0,-1 1 0,21-9 0,0-1 0,-1 0 0,0-1 0,19-14 0,21-11 0,351-160 0,16 33 0,-370 143 0,-42 18 0,-18 6 0,-29 13 0,-215 77 0,-735 184-1500,526-159 1029,402-105 470,-5 1 1,1 1 0,-74 34 0,107-34 0,26-17 0,0 1 0,0-1 0,0 0 0,0 0 0,0 1 0,-1-1 0,1 0 0,0 0 0,0 0 0,0 1 0,0-1 0,0 0 0,0 0 0,0 1 0,0-1 0,0 0 0,0 0 0,0 1 0,0-1 0,0 0 0,0 1 0,0-1 0,0 0 0,0 0 0,0 0 0,1 1 0,-1-1 0,0 0 0,0 0 0,0 1 0,0-1 0,0 0 0,1 0 0,-1 0 0,0 1 0,0-1 0,0 0 0,0 0 0,1 0 0,-1 0 0,0 0 0,0 1 0,1-1 0,-1 0 0,0 0 0,0 0 0,1 0 0,5 2 0,0-1 0,1 0 0,-1-1 0,0 1 0,1-1 0,8-1 0,95-11 0,180-45 0,-223 42 0,442-117 1971,-455 115-1970,-34 8-1,-23 6 0,-12 2 0,-19 2 0,-1 2 0,-45 10 0,28-3 0,-1434 248-1029,1399-243 1029,86-15 0,-1 0 0,0 1 0,0-1 0,0 0 0,1 0 0,-1 1 0,0-1 0,1 1 0,-1 0 0,0-1 0,1 1 0,-1 0 0,-2 2 0,31-1 0,47-8 200,0-4-1,-1-2 1,78-25-1,17-3 32,292-41-231,11 45 0,-461 35 0,0 1 0,1 0 0,-1 0 0,0 2 0,0-1 0,0 1 0,0 0 0,0 1 0,0 0 0,-1 1 0,1 0 0,-1 1 0,0 0 0,0 0 0,0 0 0,-1 1 0,12 12 0,7 7 0,1 0 0,1-2 0,0-1 0,2-2 0,1 0 0,0-3 0,1 0 0,1-2 0,0-2 0,1-1 0,1-2 0,0-1 0,0-2 0,0-1 0,47 1 0,221-10 0,-67-1 0,62 2-164,92-4-655,1398-101-3079,-1503 73 3216,-127 7 552,-129 16 130,-30 11 0,0 0 0,0 0 0,1 0 0,-1 0 0,0 0 0,0 0 0,0 0 0,0-1 0,1 1 0,-1 0 0,0 0 0,0 0 0,0 0 0,0 0 0,0-1 0,1 1 0,-1 0 0,0 0 0,0 0 0,0 0 0,0-1 0,0 1 0,0 0 0,0 0 0,0 0 0,0-1 0,0 1 0,0 0 0,0 0 0,0 0 0,0 0 0,0-1 0,0 1 0,0 0 0,0 0 0,0 0 0,0-1 0,0 1 0,0 0 0,0 0 0,0 0 0,0-1 0,-1 1 0,1 0 0,0 0 0,0 0 0,0 0 0,0 0 0,0-1 0,0 1 0,-1 0 0,1 0 0,0 0 0,0 0 0,0 0 0,0 0 0,-1 0 0,1 0 0,0-1 0,-11-2 33,0 1 0,0-1 0,0 2 0,-22-2-1,-504-7 1884,372 11-1716,-2518 72 996,1507-47-741,928-27 1177,226 0-1517,20 0-86,6 0-14,47-6-34,-23 4 9,164-21 10,97-13-164,86-14-655,2133-332-637,-2136 314 1456,-318 58 0,-47 8 0,-10 1 0,-73 6 0,11 0 0,-1073 12-488,104-5-340,12 67 258,73 106 1568,1045-182 1793,923-50-3238,380-145-2179,-673 81 896,-679 105 1734,101-14 391,172-3-1,-273 27 316,0 1 1,0 3-1,0 2 0,51 18 0,17 2 149,563 110-723,-165-64-136,9-25 0,-510-49 0,1 1 0,0 0 0,-1 1 0,1 0 0,17 7 0,-28-9 0,0 0 0,0-1 0,0 1 0,0 0 0,0 0 0,-1 0 0,1 1 0,0-1 0,0 0 0,-1 1 0,1-1 0,-1 1 0,0-1 0,1 1 0,-1 0 0,0 0 0,0 0 0,0-1 0,0 1 0,0 0 0,0 0 0,-1 0 0,1 0 0,-1 0 0,1 1 0,-1-1 0,0 0 0,0 0 0,0 0 0,0 0 0,0 0 0,0 0 0,-1 0 0,1 1 0,-1-1 0,0 0 0,1 0 0,-1 0 0,0-1 0,0 1 0,-2 3 0,-1 2 0,0-1 0,-1 0 0,0-1 0,0 1 0,0-1 0,-1 0 0,1 0 0,-1 0 0,0-1 0,-1 0 0,1 0 0,-14 5 0,-8 2 0,-55 14 0,-256 40 0,-12-24 0,241-29 0,-663 65-538,516-52 438,96-1 212,89-12 54,-84 5 0,135-16-145,0-1 1,0-1-1,1-1 1,-1-1 0,0-1-1,1 0 1,-1-2 0,-29-11-1,44 14-21,-1-1 0,1 1 0,0-1 0,0 0 0,1 0 0,-1-1 0,1 0 0,0 0 0,0 0 0,0 0 0,1-1 0,0 0 0,0 0 0,0 0 0,-3-9 0,5 10 0,0 0 0,1 0 0,0 0 0,0 0 0,0 0 0,0 0 0,1 0 0,0 0 0,0 0 0,0 0 0,1 0 0,0 0 0,0 0 0,0 0 0,1 0 0,-1 0 0,1 0 0,0 0 0,0 1 0,1-1 0,0 1 0,3-6 0,6-3 0,0-1 0,0 1 0,1 1 0,1 0 0,0 1 0,24-14 0,102-49 0,-117 64 0,142-64 0,295-89 0,197 14 0,-352 103 0,-214 36 0,127 3 0,-215 8 0,4-1 0,-1 0 0,1 0 0,-1 1 0,0 0 0,8 3 0,-13-4 0,0 0 0,0 1 0,-1-1 0,1 0 0,0 1 0,-1-1 0,1 1 0,0-1 0,-1 1 0,1-1 0,0 1 0,-1-1 0,1 1 0,-1 0 0,0-1 0,1 1 0,-1 0 0,1-1 0,-1 1 0,1 0 0,-1 1 0,0-1 0,0 0 0,0 0 0,0 1 0,-1-1 0,1 0 0,0 0 0,0 1 0,-1-1 0,1 0 0,-1 0 0,1 0 0,-1 0 0,0 0 0,1 1 0,-1-1 0,-1 1 0,-8 10 0,-2-1 0,1 0 0,-2 0 0,1-1 0,-1-1 0,-1 0 0,-18 9 0,-11 8 0,-352 246 0,124-81 0,254-180 0,-13 9 0,-47 41 0,66-49 0,11-12 0,0 1 0,0-1 0,0 0 0,0 0 0,0 0 0,0 0 0,0 0 0,0 0 0,0 0 0,0 0 0,0 0 0,0 1 0,0-1 0,0 0 0,0 0 0,0 0 0,0 0 0,0 0 0,0 0 0,0 0 0,0 0 0,0 0 0,0 1 0,0-1 0,0 0 0,0 0 0,0 0 0,0 0 0,0 0 0,0 0 0,0 0 0,1 0 0,-1 0 0,0 0 0,0 0 0,0 1 0,0-1 0,0 0 0,0 0 0,0 0 0,0 0 0,0 0 0,0 0 0,0 0 0,1 0 0,-1 0 0,0 0 0,0 0 0,0 0 0,0 0 0,0 0 0,0 0 0,0 0 0,0 0 0,1 0 0,-1 0 0,0 0 0,24-8 0,212-90 0,468-180 0,-652 261 0,-1-3 0,91-49 0,-136 65-68,0 0 0,-1 0-1,1 0 1,-1-1 0,0 0 0,0 0-1,-1 0 1,0-1 0,0 1 0,0-1-1,0 0 1,-1 0 0,0-1 0,0 1-1,-1 0 1,0-1 0,0 0-1,0 0 1,0-9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2:43.573"/>
    </inkml:context>
    <inkml:brush xml:id="br0">
      <inkml:brushProperty name="width" value="0.35" units="cm"/>
      <inkml:brushProperty name="height" value="0.35" units="cm"/>
      <inkml:brushProperty name="color" value="#FFFFFF"/>
    </inkml:brush>
  </inkml:definitions>
  <inkml:trace contextRef="#ctx0" brushRef="#br0">4199 1 24575,'3'1'0,"0"-1"0,0 1 0,0 0 0,-1 0 0,1 1 0,0-1 0,-1 1 0,1-1 0,-1 1 0,0 0 0,1 0 0,1 2 0,25 27 0,-25-25 0,0 1 0,0 0 0,-1 0 0,0 0 0,0 1 0,-1-1 0,0 1 0,0-1 0,-1 1 0,1 13 0,0 13 0,-5 40 0,1-27 0,3-25 0,1 0 0,0 0 0,7 23 0,-3-21 0,3 51 0,-8-50 0,0-2 0,0 0 0,-1 1 0,-2-1 0,0-1 0,-6 24 0,6-40 0,0 0 0,0 0 0,0 0 0,-1-1 0,0 1 0,0-1 0,0 0 0,-1 1 0,0-2 0,0 1 0,0 0 0,0-1 0,-1 0 0,0 0 0,0 0 0,0 0 0,0-1 0,0 0 0,-1 0 0,0 0 0,1-1 0,-1 0 0,-9 2 0,-4 0 0,0-1 0,-1 0 0,-33-2 0,-15 3 0,-517 17 0,549-19 0,-67 11 0,-15 2 0,-78-11 0,81-3 0,-139 18 0,145-2 0,-187 4 0,68-21 0,-134-3 0,237-7 0,-164-33 0,98 11 0,35 13 0,-279 2 0,361 19 0,26 1 0,0-3 0,-81-9 0,123 8 0,0 0 0,-1 0 0,1-1 0,0 0 0,0 0 0,0-1 0,0 0 0,0 0 0,0 0 0,1-1 0,0 1 0,0-1 0,-9-9 0,10 9 0,1-1 0,0-1 0,-1 1 0,2 0 0,-1-1 0,1 1 0,0-1 0,0 0 0,0 0 0,1 1 0,0-1 0,0 0 0,0-1 0,1-10 0,10-166 0,-9 177 0,0 1 0,-1-1 0,1 1 0,1-1 0,-1 1 0,1 0 0,0 0 0,0 0 0,1 0 0,0 0 0,-1 0 0,1 1 0,1 0 0,-1-1 0,1 1 0,0 0 0,0 0 0,0 1 0,0-1 0,1 1 0,-1 0 0,1 0 0,0 1 0,0-1 0,0 1 0,0 0 0,0 0 0,0 1 0,1 0 0,-1 0 0,0 0 0,1 0 0,8 1 0,267-29 0,97-3 0,-184 19 0,-36 1 0,-49 6 0,203-38 0,-224 29 0,1 5 0,117 0 0,-122 8 0,680-4 0,-467 7 0,-134-15 0,-36 1 0,206 10 0,-274 3 0,-38 2 0,0 0 0,-1 2 0,29 8 0,-14-4 0,-31-7 0,-1 0 0,1 1 0,-1-1 0,0 1 0,0 0 0,0 0 0,0 0 0,0 0 0,0 0 0,0 1 0,0-1 0,-1 1 0,0 0 0,1 0 0,-1 0 0,0 0 0,0 0 0,-1 0 0,1 0 0,-1 1 0,1-1 0,-1 1 0,0-1 0,0 1 0,-1-1 0,1 5 0,0-2 0,-1-1 0,1 1 0,-1-1 0,0 1 0,-1-1 0,1 1 0,-1-1 0,0 0 0,0 1 0,-1-1 0,0 0 0,0 1 0,0-1 0,0-1 0,-1 1 0,-6 9 0,-5-1 0,-1-1 0,0 0 0,-1-1 0,0 0 0,0-2 0,-1 0 0,-31 12 0,-33 18 0,66-31 0,0 0 0,-1-1 0,-1-1 0,1 0 0,-1-1 0,0-1 0,0-1 0,0 0 0,0-1 0,-1-1 0,-17-1 0,-1751-3 0,1695 7 0,-141 26 0,101-11 0,-234 26 0,294-37 86,1-4-1,-1-2 0,-123-14 1,-200-55-1793,284 43-5119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1:33.805"/>
    </inkml:context>
    <inkml:brush xml:id="br0">
      <inkml:brushProperty name="width" value="0.35" units="cm"/>
      <inkml:brushProperty name="height" value="0.35" units="cm"/>
      <inkml:brushProperty name="color" value="#FFFFFF"/>
    </inkml:brush>
  </inkml:definitions>
  <inkml:trace contextRef="#ctx0" brushRef="#br0">4853 561 24575,'-1'-26'0,"0"0"0,-7-38 0,7 56 0,-1-1 0,0 1 0,-1 0 0,1 0 0,-2 1 0,1-1 0,-1 1 0,0-1 0,-1 1 0,0 0 0,-7-8 0,12 15 0,0-1 0,-1 1 0,1-1 0,-1 1 0,1 0 0,-1-1 0,1 1 0,-1-1 0,1 1 0,-1 0 0,1 0 0,-1-1 0,1 1 0,-1 0 0,1 0 0,-1-1 0,1 1 0,-1 0 0,0 0 0,1 0 0,-1 0 0,1 0 0,-1 0 0,0 0 0,1 0 0,-1 0 0,1 0 0,-1 0 0,0 1 0,-9 14 0,2 26 0,4 41 0,-4 35 0,-8 269 0,16-360 0,2-180 0,-5-195 0,1 326 0,-2 1 0,0 0 0,-13-38 0,-32-66 0,22 58 0,14 35 0,-1 0 0,-2 1 0,-27-43 0,31 65 0,4 17 0,-1 30 0,7-21 0,-49 166 0,27-105 0,-24 135 0,28-99 0,11-70 0,1 1 0,3-1 0,1 1 0,3 63 0,2-100 0,0-1 0,1 1 0,-1-1 0,1 0 0,1 0 0,-1 0 0,1 0 0,0 0 0,0-1 0,1 1 0,-1-1 0,1 0 0,0 0 0,1 0 0,-1 0 0,10 6 0,-6-5 0,0-1 0,-1 0 0,2-1 0,-1 0 0,0 0 0,1 0 0,0-1 0,0-1 0,0 0 0,16 2 0,-316-8 0,162 6 0,59-3 0,13 0 0,1 2 0,-82 12 0,-368 48 0,344-45 0,68-6 0,-171 11 0,-845-19 0,548-4 0,516 2 0,15 2 0,-1-2 0,1-2 0,-1 0 0,-59-14 0,-304-117 0,391 132 0,-14-6 0,0 0 0,0-1 0,1-1 0,-17-12 0,31 19 0,-1 0 0,1 0 0,0-1 0,0 1 0,0-1 0,1 0 0,-1 0 0,1 0 0,-1 0 0,1-1 0,0 1 0,0 0 0,1-1 0,-1 0 0,1 1 0,-1-1 0,1 0 0,0 0 0,1 1 0,-1-1 0,1 0 0,-1 0 0,1 0 0,0 0 0,1 0 0,0-6 0,0 4 0,0-1 0,1 1 0,0 0 0,0 0 0,0 0 0,0 0 0,1 1 0,0-1 0,1 0 0,-1 1 0,1 0 0,0 0 0,0 0 0,0 1 0,1-1 0,0 1 0,0 0 0,0 0 0,0 1 0,1-1 0,10-4 0,70-29 0,-58 23 0,0 2 0,0 2 0,33-9 0,-36 12 0,0-1 0,42-21 0,-40 17 0,46-15 0,258-53 0,-247 62 0,-3 4 0,0 4 0,111 0 0,-22 2 0,109-4 0,-72 5 0,-99-7 0,4 1 0,445 10 0,-281 5 0,-249-2 0,124 0 0,195-24 0,-324 21 0,88-13 0,160-2 0,-242 18 0,-13-1 0,-1 1 0,0 1 0,0 0 0,1 1 0,24 6 0,-36-7 0,1 1 0,0 0 0,0 0 0,-1 0 0,1 0 0,-1 1 0,1-1 0,-1 1 0,0 0 0,0 0 0,0 0 0,-1 0 0,1 0 0,-1 1 0,1-1 0,-1 1 0,0 0 0,-1 0 0,1 0 0,-1 0 0,1 0 0,-1 0 0,0 0 0,0 6 0,1 3 0,-1-1 0,0 1 0,-1-1 0,0 1 0,-1 0 0,0-1 0,-6 21 0,6-26 0,-1-1 0,-1 1 0,1-1 0,-1 1 0,0-1 0,-1 0 0,0 0 0,1 0 0,-2-1 0,1 0 0,-1 1 0,0-1 0,0-1 0,0 1 0,-9 5 0,-26 12 0,-1-3 0,-47 16 0,76-30 0,-26 8 0,-1-2 0,0-1 0,-1-2 0,-62 4 0,-162-7 0,172-6 0,8 1 0,-19-2 0,1 5 0,-126 19 0,96 9 0,10-11 0,-177 18 0,-146-31 0,444-7 0,-45 2 0,-62 9 0,-11 2 0,-518-8 0,355-7 0,51 3 0,-261-3 0,412-3 0,79 5 0,-1 0 0,1 0 0,-1-1 0,1 1 0,-1 0 0,1-1 0,-1 1 0,1-1 0,-1 1 0,1-1 0,0 0 0,-1 1 0,1-1 0,0 0 0,-2-2 0,3 3 0,0-1 0,0 1 0,0-1 0,0 1 0,0-1 0,0 1 0,0 0 0,0-1 0,0 1 0,0-1 0,1 1 0,-1-1 0,0 1 0,0-1 0,1 1 0,-1 0 0,0-1 0,0 1 0,1 0 0,-1-1 0,0 1 0,1 0 0,-1-1 0,1 1 0,-1 0 0,0 0 0,1-1 0,-1 1 0,1 0 0,0 0 0,45-20 0,-45 20 0,155-49 0,2 8 0,2 6 0,1 7 0,322-13 0,-354 41 0,-49 2 0,1-4 0,155-25 0,-228 25 0,1 0 0,-1-1 0,0 0 0,0-1 0,-1 0 0,1 0 0,-1-1 0,0 1 0,0-2 0,9-7 0,3-6 0,32-43 0,-1 1 0,-2 16 0,-32 31 0,-1 0 0,-1-1 0,17-22 0,-31 36 0,1 0 0,0 1 0,0-1 0,-1 0 0,1 0 0,-1 0 0,1 0 0,-1 0 0,1 0 0,-1 0 0,0-1 0,0 1 0,1 0 0,-1 0 0,0 0 0,0 0 0,0 0 0,0 0 0,0 0 0,0-1 0,0 1 0,-1 0 0,1 0 0,-1-2 0,0 2 0,0 0 0,0-1 0,0 1 0,-1 0 0,1 0 0,0 0 0,-1 0 0,1 0 0,-1 0 0,1 0 0,-1 1 0,1-1 0,-1 0 0,-2 0 0,-8-1 0,0 0 0,-1 0 0,-19 1 0,27 0 0,-168 5 0,65 0 0,-176 24 0,123-8 0,27-9 0,132-11 0,1 0 0,-1 0 0,1 0 0,-1 0 0,0 0 0,1 0 0,-1 0 0,1 0 0,-1-1 0,1 1 0,-1 0 0,1-1 0,-1 0 0,1 1 0,-1-1 0,1 0 0,-3-1 0,4 1 0,0 0 0,-1 1 0,1-1 0,0 0 0,0 1 0,0-1 0,0 0 0,0 0 0,0 1 0,0-1 0,0 0 0,1 1 0,-1-1 0,0 0 0,0 0 0,0 1 0,1-1 0,-1 1 0,0-1 0,1 0 0,-1 1 0,1-1 0,-1 1 0,0-1 0,1 1 0,0-2 0,8-7 0,1 0 0,0 1 0,12-9 0,-11 10 0,23-17 0,-23 17 0,0 0 0,-1 0 0,0-1 0,-1-1 0,17-17 0,-26 25 0,0 1 0,0 0 0,1 0 0,-1 0 0,0-1 0,0 1 0,0 0 0,0 0 0,0-1 0,0 1 0,1 0 0,-1 0 0,0-1 0,0 1 0,0 0 0,0-1 0,0 1 0,0 0 0,0 0 0,0-1 0,0 1 0,-1 0 0,1 0 0,0-1 0,0 1 0,0 0 0,0 0 0,0-1 0,0 1 0,0 0 0,-1 0 0,1-1 0,0 1 0,0 0 0,0 0 0,0 0 0,-1-1 0,1 1 0,0 0 0,0 0 0,-1 0 0,1 0 0,0 0 0,0 0 0,-1-1 0,1 1 0,0 0 0,0 0 0,-1 0 0,1 0 0,0 0 0,0 0 0,-1 0 0,1 0 0,0 0 0,-1 0 0,1 0 0,0 0 0,-21 1 0,-52 13 0,0 4 0,-136 51 0,172-54 0,13-6 0,-47 14 0,32-10 0,39-13 0,-1 0 0,1 0 0,0 0 0,0 0 0,-1 1 0,1-1 0,0 0 0,0 0 0,0 0 0,-1 0 0,1 1 0,0-1 0,0 0 0,0 0 0,0 0 0,-1 1 0,1-1 0,0 0 0,0 0 0,0 1 0,0-1 0,0 0 0,0 0 0,0 1 0,0-1 0,0 0 0,0 0 0,0 1 0,0-1 0,0 0 0,0 0 0,0 1 0,0-1 0,0 0 0,0 0 0,0 1 0,0-1 0,0 1 0,20 8 0,20 0 0,-1-1 0,1-3 0,1-1 0,50-1 0,168-20 0,-106 5 0,329 9 0,-297 18 0,-107-6 0,134-4 0,-204-5-47,0 0 0,0-1 0,0-1 0,0 1 0,-1-1 0,1-1 0,0 1 0,-1-1 0,0-1-1,0 1 1,0-1 0,0 0 0,0-1 0,-1 0 0,0 0 0,0 0 0,0-1 0,-1 0 0,0 0 0,0 0 0,0 0 0,-1-1-1,0 0 1,0 0 0,-1 0 0,0 0 0,0-1 0,3-15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1:54.698"/>
    </inkml:context>
    <inkml:brush xml:id="br0">
      <inkml:brushProperty name="width" value="0.35" units="cm"/>
      <inkml:brushProperty name="height" value="0.35" units="cm"/>
      <inkml:brushProperty name="color" value="#FFFFFF"/>
    </inkml:brush>
  </inkml:definitions>
  <inkml:trace contextRef="#ctx0" brushRef="#br0">4129 302 24575,'8'0'0,"0"0"0,0 1 0,0 0 0,0 0 0,0 1 0,0 0 0,-1 1 0,1-1 0,9 6 0,-13-6 0,0 1 0,0 0 0,0 0 0,0 0 0,0 0 0,-1 0 0,1 1 0,-1 0 0,0 0 0,0 0 0,0 0 0,-1 0 0,0 0 0,1 1 0,-2-1 0,3 7 0,-2-2 0,1 0 0,0 0 0,0-1 0,1 1 0,0-1 0,0 0 0,1 0 0,0 0 0,0-1 0,1 0 0,7 7 0,-8-8 0,0 0 0,-1 0 0,0 1 0,0-1 0,0 1 0,-1 0 0,0 0 0,0 0 0,-1 0 0,0 0 0,0 1 0,1 10 0,-2-15 0,-1 1 0,1-1 0,-1 1 0,0-1 0,0 1 0,0 0 0,0-1 0,0 1 0,-1-1 0,0 1 0,1-1 0,-1 0 0,-1 1 0,1-1 0,0 0 0,-1 1 0,0-1 0,0 0 0,0 0 0,0-1 0,0 1 0,0 0 0,-1-1 0,1 1 0,-1-1 0,0 0 0,-6 4 0,-19 5 0,0-2 0,-44 9 0,-17 5 0,-3 4 0,-63 24 0,78-23 0,41-16 0,1 2 0,-61 32 0,36-15 0,59-27 0,8-2 0,11-1 0,0 0 0,-3 0 0,0-1 0,0 0 0,-1-1 0,1 0 0,0-1 0,-1-1 0,1-1 0,18-6 0,-3-3 0,50-12 0,-52 18 0,-1-2 0,49-22 0,-46 16 0,-19 10 0,-1 0 0,1-1 0,-1-1 0,15-10 0,-22 14 0,0-1 0,0 1 0,0-1 0,0 1 0,-1-1 0,0 0 0,1 0 0,-1 0 0,-1 0 0,1 0 0,0 0 0,-1-1 0,0 1 0,0 0 0,0-10 0,0 8 0,-1 0 0,0 0 0,-1 0 0,0 0 0,0 0 0,0 0 0,-1 0 0,1 0 0,-1 0 0,-5-9 0,-2-2 0,-1 1 0,-14-17 0,15 22 0,1-1 0,0-1 0,0 0 0,-8-20 0,6 1 0,7 20 0,-1 0 0,0 0 0,0 1 0,-1 0 0,-7-12 0,10 21 0,1 0 0,-1 0 0,1 0 0,-1 0 0,0 0 0,0 1 0,0-1 0,0 0 0,0 1 0,0 0 0,0-1 0,0 1 0,-1 0 0,1 0 0,0 0 0,-1 0 0,1 1 0,-1-1 0,1 1 0,-1-1 0,1 1 0,-1 0 0,1 0 0,-1 0 0,1 0 0,-1 1 0,1-1 0,-1 0 0,-4 3 0,-1 0 0,0 0 0,1 1 0,-1 1 0,1-1 0,-1 1 0,1 0 0,1 1 0,-1 0 0,1 0 0,0 0 0,0 1 0,-5 8 0,0 1 0,1 0 0,0 1 0,1-1 0,-10 29 0,11-20 0,2 1 0,-4 28 0,6-31 0,-1 1 0,-11 33 0,15-54 0,0-1 0,-1 1 0,1 0 0,-1-1 0,1 1 0,-1-1 0,0 0 0,1 0 0,-4 3 0,5-5 0,0 0 0,-1 0 0,1 1 0,0-1 0,-1 0 0,1 0 0,-1 1 0,1-1 0,0 0 0,-1 0 0,1 0 0,-1 0 0,1 0 0,-1 0 0,1 0 0,-1 0 0,1 0 0,-1 0 0,1 0 0,0 0 0,-1 0 0,1 0 0,-2 0 0,1-1 0,1 0 0,-1 1 0,0-1 0,0 0 0,0 1 0,1-1 0,-1 0 0,0 0 0,1 0 0,-1 0 0,1 0 0,-1 0 0,1 0 0,0 0 0,-1-1 0,-9-32 0,2-1 0,2 0 0,-4-69 0,7 73 0,-6-344 0,9 225 0,-1 176 0,-2 1 0,-5 28 0,2-19 0,-8 52 0,-64 374 0,62-394 0,-10 64 0,26-129 0,-1 1 0,1-1 0,-1 1 0,0-1 0,0 1 0,0-1 0,-1 0 0,1 0 0,-1 0 0,0 1 0,1-2 0,-1 1 0,-1 0 0,1 0 0,0-1 0,-1 1 0,1-1 0,-1 1 0,-5 2 0,6-4 0,-1 0 0,1 0 0,-1 0 0,0-1 0,0 1 0,1-1 0,-1 0 0,0 1 0,0-1 0,1-1 0,-1 1 0,0 0 0,1-1 0,-1 1 0,0-1 0,1 0 0,-1 0 0,0 0 0,1 0 0,-1 0 0,1 0 0,0-1 0,-1 1 0,1-1 0,-4-3 0,0-1 0,0 0 0,0-1 0,1 0 0,-1 1 0,1-2 0,1 1 0,-1 0 0,1-1 0,1 0 0,-5-12 0,-2-12 0,-8-47 0,8 28 0,-13-38 0,-39-97 0,45 149 0,7 28 0,7 17 0,5 22 0,19 166 0,-19-150 0,-1-1 0,-8 63 0,2-77 0,-2 0 0,-1 0 0,-1 0 0,-16 33 0,23-59 0,-1 0 0,0 0 0,0 0 0,0 0 0,0 0 0,-1-1 0,0 0 0,0 1 0,-6 4 0,9-8 0,-1 0 0,1 0 0,-1 0 0,1 0 0,-1-1 0,1 1 0,-1 0 0,1-1 0,-1 0 0,0 1 0,1-1 0,-1 0 0,0 1 0,1-1 0,-1 0 0,0 0 0,1-1 0,-1 1 0,0 0 0,1 0 0,-1-1 0,1 1 0,-1-1 0,1 0 0,-1 1 0,1-1 0,-1 0 0,1 0 0,-1 0 0,1 0 0,0 0 0,-1 0 0,1 0 0,0 0 0,0-1 0,0 1 0,-1-2 0,-4-5 0,1 0 0,0 0 0,0-1 0,1 0 0,0 0 0,0 0 0,-3-14 0,-13-75 0,10 46 0,-18-120 0,13 75 0,0 33 0,10 44 0,0 0 0,-2-34 0,7 20 0,1 26 0,-1 0 0,0 1 0,0-1 0,-1 1 0,0-1 0,0 1 0,-4-15 0,4 21 0,1 1 0,0 0 0,0-1 0,0 1 0,-1-1 0,1 1 0,0-1 0,-1 1 0,1-1 0,0 1 0,-1 0 0,1-1 0,0 1 0,-1 0 0,1-1 0,-1 1 0,1 0 0,-1 0 0,1-1 0,0 1 0,-1 0 0,1 0 0,-1 0 0,1 0 0,-1-1 0,1 1 0,-1 0 0,0 0 0,1 0 0,-1 0 0,1 0 0,-1 0 0,1 0 0,-1 1 0,1-1 0,-1 0 0,1 0 0,-1 0 0,1 0 0,-1 1 0,1-1 0,0 0 0,-1 0 0,1 1 0,-1-1 0,1 0 0,0 1 0,-1-1 0,1 1 0,0-1 0,-1 0 0,1 1 0,0-1 0,-1 1 0,1-1 0,0 1 0,0-1 0,0 1 0,-1 0 0,-16 31 0,-15 59 0,-25 117 0,-3 6 0,41-151 0,-19 50 0,38-111 0,-1-1 0,1 1 0,-1-1 0,0 1 0,1-1 0,-1 0 0,0 1 0,0-1 0,0 0 0,1 0 0,-1 0 0,-1 0 0,1 0 0,0 0 0,0 0 0,0 0 0,0 0 0,-1 0 0,1 0 0,0-1 0,-1 1 0,1-1 0,-3 2 0,2-3 0,0 1 0,0 0 0,0-1 0,1 1 0,-1-1 0,0 1 0,1-1 0,-1 0 0,0 0 0,1 1 0,-1-1 0,1-1 0,-1 1 0,1 0 0,0 0 0,-3-3 0,-5-7 0,0 0 0,1-1 0,-13-24 0,20 35 0,-10-21 0,1-1 0,1 0 0,1 0 0,1-1 0,1 0 0,1 0 0,-3-42 0,8-180 0,4 111 0,-4-48 0,0 221 0,-2 0 0,-1 1 0,-3-2 0,-18 73 0,14-76 0,-27 75 0,32-97 0,-1-1 0,0 0 0,0 1 0,-1-2 0,-1 1 0,-16 16 0,16-18 0,0 1 0,0-1 0,1 1 0,0 1 0,1-1 0,0 1 0,-6 16 0,0 6 0,-10 42 0,-8 27 0,30-100 0,-1-1 0,1 0 0,0 1 0,-1-1 0,1 0 0,-1 0 0,1 0 0,-1 1 0,1-1 0,-1 0 0,0 0 0,0 0 0,1 0 0,-1 0 0,0 0 0,0 0 0,0 0 0,0 0 0,0-1 0,0 1 0,-1 0 0,1-1 0,0 1 0,0-1 0,0 1 0,-1-1 0,-1 1 0,1-2 0,1 0 0,-1 0 0,1 0 0,0 0 0,-1 0 0,1-1 0,0 1 0,0 0 0,0-1 0,0 1 0,0-1 0,0 1 0,0-1 0,0 0 0,0 1 0,1-1 0,-1 0 0,1 0 0,0 1 0,-1-4 0,-7-39 0,2 0 0,2 0 0,2-1 0,6-65 0,-2 19 0,-1-404 0,-9 717 0,5-188 0,-2-2 0,-1 1 0,-2-1 0,-21 55 0,20-66 0,-2 0 0,0-1 0,-1-1 0,-1 0 0,-17 19 0,-64 71 0,-18 23 0,72-68 0,39-63 0,1-1 0,0 1 0,-1-1 0,1 0 0,-1 1 0,1-1 0,-1 1 0,1-1 0,-1 0 0,1 0 0,-1 1 0,1-1 0,-1 0 0,1 0 0,-1 0 0,1 0 0,-1 0 0,0 1 0,1-1 0,-1 0 0,1 0 0,-1 0 0,0-1 0,1 1 0,-1 0 0,1 0 0,-1 0 0,1 0 0,-1 0 0,1-1 0,-1 1 0,1 0 0,-1 0 0,1-1 0,-1 1 0,1 0 0,-1-1 0,1 1 0,-1-1 0,1 1 0,0-1 0,-1 1 0,1-1 0,0 1 0,-1-1 0,-12-24 0,7 6 0,1 1 0,1-2 0,0 1 0,-1-37 0,5-84 0,2 74 0,-1 28 0,1 0 0,14-75 0,-10 84 0,-2 0 0,-2-1 0,-1-33 0,-2 84 0,-1 0 0,-2 0 0,0 0 0,-1 0 0,-1-1 0,-1 0 0,-14 29 0,2-10 0,-2 0 0,-51 71 0,56-91 0,-1-1 0,-37 31 0,36-35 0,1 2 0,1 0 0,-25 32 0,-54 103 0,62-95 0,31-53 0,4-3 0,8-9 0,13-14 0,-12 12 0,-1-1 0,-1 0 0,0 0 0,13-26 0,-19 31 0,0 0 0,-1-1 0,1 1 0,-2-1 0,1 1 0,-1-1 0,0 0 0,-1 1 0,0-1 0,0 0 0,-2-13 0,-25-95 0,18 86 0,2 0 0,0-1 0,-1-34 0,6-298 0,4 194 0,-1 207 0,-1 0 0,-3-1 0,-1 1 0,-1-1 0,-20 68 0,-30 31 0,46-116 0,-2 0 0,0 0 0,-2-2 0,-21 27 0,7-11 0,1 2 0,-27 48 0,11-15 0,10-16 0,22-34 0,-2 0 0,0-1 0,-27 32 0,38-49 0,1 0 0,-1 0 0,0-1 0,0 1 0,0 0 0,1 0 0,-1-1 0,0 1 0,0-1 0,0 1 0,0-1 0,0 1 0,0-1 0,0 1 0,0-1 0,-1 0 0,1 0 0,0 1 0,0-1 0,0 0 0,0 0 0,0 0 0,0 0 0,-2-1 0,1 0 0,1 0 0,-1 1 0,1-1 0,-1 0 0,1-1 0,0 1 0,-1 0 0,1 0 0,0 0 0,0-1 0,0 1 0,0-1 0,0 1 0,-1-3 0,-3-8 0,0-1 0,1 1 0,-4-20 0,5 21 0,-11-53 0,3 0 0,-5-98 0,12-130 0,4 284 0,-1 35 0,-1-1 0,-1 1 0,-1-1 0,-2 1 0,-1-1 0,0-1 0,-2 0 0,-24 47 0,16-42 0,-1 0 0,-2-2 0,-1 0 0,-1-2 0,-1 0 0,-43 37 0,44-44 0,2-1 0,0-2 0,-37 24 0,55-38 0,0-1 0,0 0 0,0-1 0,1 1 0,-1 0 0,0 0 0,0-1 0,0 1 0,0-1 0,0 0 0,0 0 0,0 1 0,0-1 0,-1 0 0,1-1 0,0 1 0,0 0 0,0-1 0,0 1 0,0-1 0,0 1 0,1-1 0,-1 0 0,0 0 0,0 0 0,0 0 0,1 0 0,-1-1 0,0 1 0,1 0 0,-1-1 0,1 1 0,0-1 0,-1 1 0,1-1 0,0 0 0,0 0 0,0 1 0,0-1 0,0 0 0,0-4 0,-5-7 0,2-1 0,0 0 0,0 0 0,-2-22 0,6 35 0,-8-79 0,7 59 0,0 0 0,-2 0 0,0 0 0,-2 1 0,0 0 0,-12-31 0,12 39 0,0 0 0,1-1 0,1 0 0,-3-25 0,5 30 0,0 0 0,0-1 0,1 1 0,1-1 0,0 1 0,0 0 0,0-1 0,5-13 0,-5 20 0,0-1 0,1 1 0,-1 0 0,1-1 0,0 1 0,-1 0 0,1 0 0,0 0 0,0 0 0,1 0 0,-1 1 0,0-1 0,0 0 0,1 1 0,-1 0 0,1-1 0,0 1 0,-1 0 0,1 1 0,0-1 0,-1 0 0,1 1 0,0-1 0,0 1 0,-1 0 0,1 0 0,0 0 0,0 0 0,0 1 0,4 1 0,0-1 0,0 0 0,-1 1 0,1 0 0,-1 0 0,0 1 0,0 0 0,0 0 0,0 1 0,0-1 0,0 1 0,8 9 0,-1 0 0,0 2 0,-1-1 0,-1 2 0,-1-1 0,0 2 0,13 30 0,-20-40 0,0 0 0,-1 0 0,0 1 0,0-1 0,-1 1 0,0 0 0,0-1 0,-1 1 0,0 0 0,0-1 0,-1 1 0,0 0 0,0-1 0,-1 1 0,0-1 0,0 1 0,-1-1 0,0 0 0,-5 9 0,-46 63 0,38-59 0,2 2 0,0-1 0,-18 39 0,27-48 0,-1 0 0,0 0 0,-1 0 0,0-1 0,-1 0 0,0 0 0,-1 0 0,0-2 0,-1 1 0,0-1 0,0 0 0,-1-1 0,0 0 0,0-1 0,-19 9 0,26-15 0,0 1 0,1-1 0,-1 0 0,0 0 0,0 0 0,1-1 0,-1 1 0,0-1 0,0 0 0,0 0 0,0 0 0,0-1 0,1 1 0,-1-1 0,0 0 0,0 0 0,1 0 0,-1-1 0,1 1 0,-1-1 0,1 0 0,-1 0 0,1 0 0,0 0 0,0-1 0,0 1 0,0-1 0,1 0 0,-1 0 0,1 0 0,-1 0 0,1 0 0,0 0 0,-1-4 0,-5-8 0,1 0 0,1-1 0,0 1 0,1-1 0,1 0 0,-4-27 0,2 3 0,2 0 0,2-1 0,1 1 0,2-1 0,7-41 0,-8 77 0,1 1 0,-1-1 0,1 1 0,0-1 0,1 1 0,-1-1 0,1 1 0,0 0 0,0 0 0,0 0 0,1 0 0,-1 0 0,1 0 0,0 1 0,0-1 0,0 1 0,0 0 0,1 0 0,-1 0 0,1 0 0,0 1 0,0-1 0,0 1 0,0 0 0,0 0 0,1 1 0,-1-1 0,0 1 0,1 0 0,-1 0 0,1 0 0,6 0 0,-1 1 0,0 0 0,-1 0 0,1 0 0,0 1 0,-1 1 0,1 0 0,-1 0 0,0 1 0,1 0 0,-1 0 0,-1 1 0,18 10 0,2 5 0,0 1 0,33 32 0,-25-22 0,-24-20 0,-1 1 0,0 0 0,0 1 0,-1 0 0,0 0 0,-1 1 0,10 20 0,-15-26 0,-1-1 0,-1 1 0,1 0 0,-1-1 0,-1 1 0,1 0 0,-1 0 0,0 0 0,-1 0 0,1 1 0,-1-1 0,-1 0 0,1 0 0,-1 0 0,-1 0 0,1 0 0,-1 0 0,-5 11 0,4-13 0,0 0 0,-1 0 0,1-1 0,-1 1 0,0-1 0,0 1 0,-1-1 0,1-1 0,-1 1 0,0-1 0,0 1 0,0-2 0,-1 1 0,1 0 0,-1-1 0,-8 2 0,-12 4 0,-1-1 0,-33 3 0,42-7 0,-16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1:59.947"/>
    </inkml:context>
    <inkml:brush xml:id="br0">
      <inkml:brushProperty name="width" value="0.35" units="cm"/>
      <inkml:brushProperty name="height" value="0.35" units="cm"/>
      <inkml:brushProperty name="color" value="#FFFFFF"/>
    </inkml:brush>
  </inkml:definitions>
  <inkml:trace contextRef="#ctx0" brushRef="#br0">22 274 24575,'98'-4'0,"184"-33"0,211-12 0,19-5 0,-431 40 0,0 2 0,103 0 0,134-2 0,-62 2 0,-254 11 0,36 2 0,-1-3 0,1-1 0,-1-1 0,63-17 0,-66 11 0,0 2 0,0 2 0,69-5 0,110 12 0,-91 1 0,-16-2 0,16-2 0,192 23 0,-248-14 0,117-4 0,-5 0 0,-170-1 0,1-1 0,-1 1 0,1 1 0,-1-1 0,0 2 0,0-1 0,0 1 0,-1 0 0,1 0 0,-1 1 0,0 0 0,7 7 0,-8-7 0,0 0 0,-1 1 0,1-1 0,-2 1 0,1 0 0,0 0 0,-1 1 0,-1 0 0,1-1 0,-1 1 0,0 0 0,0 1 0,2 12 0,-4-16 0,-1 0 0,0-1 0,0 1 0,0 0 0,-1 0 0,1 0 0,-1-1 0,0 1 0,0 0 0,0-1 0,-1 1 0,1-1 0,-1 1 0,0-1 0,0 0 0,0 0 0,0 0 0,-1 0 0,1 0 0,-1 0 0,0 0 0,-3 2 0,0-1 0,0 0 0,0 0 0,0 0 0,-1-1 0,1 0 0,-1 0 0,0 0 0,0-1 0,0 0 0,-12 1 0,-548 58 0,0-31 0,59-32 0,-188 4 0,639 2 0,0 3 0,0 2 0,-56 18 0,30-6 0,-1-3 0,0-3 0,-120 4 0,165-16 0,1 1 0,-1 2 0,-63 19 0,53-11 0,-68 8 0,-260-7 0,188-13 0,175-2 48,7 0-166,-1 0 0,0 0 1,1 0-1,-1 1 0,1 0 0,-1 1 1,1 0-1,-1 0 0,1 0 0,0 1 1,-11 5-1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2:12.398"/>
    </inkml:context>
    <inkml:brush xml:id="br0">
      <inkml:brushProperty name="width" value="0.35" units="cm"/>
      <inkml:brushProperty name="height" value="0.35" units="cm"/>
      <inkml:brushProperty name="color" value="#FFFFFF"/>
    </inkml:brush>
  </inkml:definitions>
  <inkml:trace contextRef="#ctx0" brushRef="#br0">0 367 24575,'262'-14'0,"-38"-1"0,124 1 0,63-2 0,-139 17 0,147-3 0,-45-24 0,190 23 0,-450 3 0,131-14 0,-70 0 0,161 11 0,-323 2 0,0 0 0,0-1 0,-1 0 0,1-1 0,-1 0 0,0-1 0,0 0 0,0-1 0,0-1 0,15-10 0,13-10 0,55-48 0,-14 11 0,-73 57 0,0 1 0,0-1 0,1 2 0,0-1 0,9-3 0,-16 8 0,-1-1 0,0 1 0,1-1 0,-1 1 0,1 0 0,-1 0 0,0 0 0,1-1 0,-1 1 0,1 1 0,-1-1 0,1 0 0,-1 0 0,1 0 0,-1 1 0,0-1 0,1 1 0,-1-1 0,0 1 0,1-1 0,-1 1 0,0 0 0,0 0 0,1 0 0,-1 0 0,0 0 0,0 0 0,0 0 0,0 0 0,0 0 0,0 0 0,-1 0 0,1 1 0,0-1 0,-1 0 0,1 1 0,-1-1 0,1 0 0,-1 1 0,1-1 0,-1 1 0,0-1 0,0 2 0,2 6 0,-1 0 0,1 0 0,-2 0 0,0 0 0,0 0 0,0 0 0,-1 0 0,-4 15 0,4-19 0,-1 1 0,0 0 0,-1-1 0,1 0 0,-1 1 0,0-1 0,-1 0 0,1-1 0,-1 1 0,0-1 0,0 1 0,0-1 0,0 0 0,-9 5 0,-30 16 0,-1-1 0,0-3 0,-2-1 0,0-3 0,-2-1 0,-76 14 0,12-15 0,15-3 0,-335 47 0,125-21 0,64 13 0,-97-7 0,71-1 0,30-3 0,230-39 9,-17 2 156,-49 0 0,69-3-286,-1 0-1,1-1 0,0 0 0,-1 0 1,1 0-1,0-1 0,0 0 0,0 0 1,0-1-1,0 0 0,1 0 0,-1 0 1,-5-5-1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2:19.860"/>
    </inkml:context>
    <inkml:brush xml:id="br0">
      <inkml:brushProperty name="width" value="0.35" units="cm"/>
      <inkml:brushProperty name="height" value="0.35" units="cm"/>
      <inkml:brushProperty name="color" value="#FFFFFF"/>
    </inkml:brush>
  </inkml:definitions>
  <inkml:trace contextRef="#ctx0" brushRef="#br0">0 0 24570,'0'795'0,"3950"-795"0,-3950-795 0,-3950 795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2:27.704"/>
    </inkml:context>
    <inkml:brush xml:id="br0">
      <inkml:brushProperty name="width" value="0.35" units="cm"/>
      <inkml:brushProperty name="height" value="0.35" units="cm"/>
      <inkml:brushProperty name="color" value="#FFFFFF"/>
    </inkml:brush>
  </inkml:definitions>
  <inkml:trace contextRef="#ctx0" brushRef="#br0">4370 33 24575,'-164'2'0,"-293"42"0,-443 114 0,120-68 0,0-60 0,753-29 0,-376 5 0,390-6 0,12 0 0,20-3 0,134-30 0,174-33 0,-172 39 0,41-8 0,258-13 0,323 46 0,-362 5 0,-305-2 0,129-2 0,-221-1 0,0 1 0,-1-2 0,1 0 0,-1-2 0,0 0 0,20-8 0,0-4 0,54-33 0,-89 49 0,0 0 0,0 0 0,-1 0 0,1 0 0,0 0 0,-1-1 0,1 1 0,-1 0 0,1-1 0,-1 1 0,1-1 0,-1 1 0,0-1 0,0 0 0,0 0 0,2-3 0,-4 4 0,1 1 0,0-1 0,0 0 0,-1 1 0,1-1 0,0 0 0,-1 0 0,1 1 0,0-1 0,-1 0 0,1 1 0,-1-1 0,1 1 0,-1-1 0,0 1 0,1-1 0,-1 1 0,0-1 0,1 1 0,-1 0 0,0-1 0,1 1 0,-1 0 0,0-1 0,0 1 0,1 0 0,-1 0 0,-1 0 0,-13-4 0,0 2 0,0 0 0,-18 1 0,32 1 0,-697-3 0,335 6 0,48-5 0,-349 5 0,318 8 0,-245 6 0,-97-16 0,673-2 0,1 2 0,-1-1 0,1 2 0,-1 0 0,1 1 0,0 0 0,-17 7 0,25-8 0,1 1 0,0-1 0,0 2 0,0-1 0,0 0 0,1 1 0,0 0 0,-1 0 0,1 0 0,0 0 0,1 1 0,-1 0 0,1 0 0,0 0 0,0 0 0,1 0 0,0 0 0,-1 1 0,2-1 0,-3 9 0,0 7 0,0 0 0,-1 26 0,5-37 0,-1-1 0,2 0 0,-1 1 0,1-1 0,1 0 0,0 0 0,4 14 0,-4-19 0,0 0 0,1 0 0,0 0 0,-1 0 0,1-1 0,1 1 0,-1-1 0,1 1 0,-1-1 0,1 0 0,0-1 0,0 1 0,5 2 0,9 4 0,34 11 0,-31-12 0,7 2-455,1-1 0,33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2:33.060"/>
    </inkml:context>
    <inkml:brush xml:id="br0">
      <inkml:brushProperty name="width" value="0.35" units="cm"/>
      <inkml:brushProperty name="height" value="0.35" units="cm"/>
      <inkml:brushProperty name="color" value="#FFFFFF"/>
    </inkml:brush>
  </inkml:definitions>
  <inkml:trace contextRef="#ctx0" brushRef="#br0">121 242 24575,'8'-1'0,"1"0"0,-1 0 0,0-1 0,0 0 0,-1-1 0,1 0 0,8-4 0,23-8 0,42-8 0,1 5 0,0 2 0,106-4 0,255 11 0,-230-6 0,-2 0 0,-21 15 0,228-31 0,-228 14 0,236 9 0,-93 5 0,-214-12 0,-11 2 0,-23 9 0,-1 4 0,1 4 0,-1 3 0,91 20 0,-33 10 0,-11-8 0,-93-22 0,0 1 0,44 16 0,-61-17 0,-8-3 0,0 1 0,0 0 0,0 1 0,18 11 0,-29-16 0,0 0 0,0 1 0,0-1 0,0 1 0,-1-1 0,1 1 0,0 0 0,-1-1 0,0 1 0,1 0 0,-1 0 0,0 0 0,0 0 0,0 0 0,0 1 0,0-1 0,0 0 0,-1 0 0,1 1 0,-1-1 0,0 0 0,1 1 0,-1-1 0,0 0 0,0 1 0,-1-1 0,1 0 0,0 1 0,-1-1 0,1 0 0,-1 0 0,0 1 0,-1 2 0,-1 0 0,0-1 0,0 1 0,0-1 0,0 0 0,-1 0 0,1 0 0,-1 0 0,0-1 0,0 0 0,-1 0 0,-4 3 0,-58 28 0,36-20 0,-5 2 0,-1-2 0,0-2 0,-75 15 0,-119 6 0,-544-7 0,616-15 0,42-1 0,-769-1 0,618-11 0,182 6 0,-101 16 0,18 0 0,-150-8 0,106-6 0,183-3 0,1 1 0,-44 12 0,38-8 0,-37 5 0,-296 1 0,427-13 0,273-5 0,-60-29 0,-116 9 0,170-29 0,-253 43 0,214-18 0,151 28 259,-183 1-1883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7T13:32:37.352"/>
    </inkml:context>
    <inkml:brush xml:id="br0">
      <inkml:brushProperty name="width" value="0.35" units="cm"/>
      <inkml:brushProperty name="height" value="0.35" units="cm"/>
      <inkml:brushProperty name="color" value="#FFFFFF"/>
    </inkml:brush>
  </inkml:definitions>
  <inkml:trace contextRef="#ctx0" brushRef="#br0">4286 0 24575,'1'1'0,"0"-1"0,0 0 0,0 0 0,0 1 0,0-1 0,0 1 0,0-1 0,0 1 0,0-1 0,-1 1 0,1-1 0,0 1 0,0 0 0,0 0 0,-1-1 0,1 1 0,0 0 0,-1 0 0,1 0 0,-1 0 0,1-1 0,-1 1 0,1 0 0,-1 0 0,0 0 0,0 0 0,1 0 0,-1 0 0,0 0 0,0 2 0,1 33 0,-3-21 0,-2-1 0,0 0 0,0 0 0,-2 0 0,1 0 0,-2-1 0,0 0 0,0 0 0,-1-1 0,-1 0 0,0 0 0,-1-1 0,-15 14 0,-3 8 0,21-25 0,1 0 0,-1 0 0,0-1 0,0 0 0,-1 0 0,0-1 0,-17 10 0,16-11 0,-17 9 0,-1 0 0,-1-2 0,0-2 0,0 0 0,-1-2 0,-41 7 0,-23-7 0,1-5 0,-110-9 0,151-1 0,0-2 0,-98-31 0,72 17 0,45 17 0,-1 1 0,1 1 0,-1 2 0,-65 5 0,34-1 0,-1052 0 0,629-3 0,146 15 0,87-1 0,-288-10-341,438-3-683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571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customXml" Target="../ink/ink5.xml"/></Relationships>
</file>

<file path=ppt/slides/_rels/slide6.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9.xml"/><Relationship Id="rId5" Type="http://schemas.openxmlformats.org/officeDocument/2006/relationships/image" Target="../media/image22.png"/><Relationship Id="rId4" Type="http://schemas.openxmlformats.org/officeDocument/2006/relationships/customXml" Target="../ink/ink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customXml" Target="../ink/ink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56323"/>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Upwork for Students: Bridging the Gap</a:t>
            </a:r>
            <a:endParaRPr lang="en-US" sz="4450" dirty="0"/>
          </a:p>
        </p:txBody>
      </p:sp>
      <p:sp>
        <p:nvSpPr>
          <p:cNvPr id="4" name="Text 1"/>
          <p:cNvSpPr/>
          <p:nvPr/>
        </p:nvSpPr>
        <p:spPr>
          <a:xfrm>
            <a:off x="6280190" y="2814042"/>
            <a:ext cx="75564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Upwork for Students revolutionizes the way students find jobs and recruiters discover talent. Our dedicated platform streamlines the hiring process, connecting students with relevant opportunities quickly and efficiently. By addressing the complexities of traditional student job searches, we're making it easier than ever for students to launch their careers and recruiters to find the perfect candidates.</a:t>
            </a:r>
            <a:endParaRPr lang="en-US" sz="1750" dirty="0"/>
          </a:p>
        </p:txBody>
      </p:sp>
      <p:sp>
        <p:nvSpPr>
          <p:cNvPr id="5" name="Text 2"/>
          <p:cNvSpPr/>
          <p:nvPr/>
        </p:nvSpPr>
        <p:spPr>
          <a:xfrm>
            <a:off x="6280190" y="5246608"/>
            <a:ext cx="7556421" cy="290274"/>
          </a:xfrm>
          <a:prstGeom prst="rect">
            <a:avLst/>
          </a:prstGeom>
          <a:noFill/>
          <a:ln/>
        </p:spPr>
        <p:txBody>
          <a:bodyPr wrap="none" lIns="0" tIns="0" rIns="0" bIns="0" rtlCol="0" anchor="t"/>
          <a:lstStyle/>
          <a:p>
            <a:pPr marL="0" indent="0" algn="r">
              <a:lnSpc>
                <a:spcPts val="2250"/>
              </a:lnSpc>
              <a:buNone/>
            </a:pPr>
            <a:r>
              <a:rPr lang="en-US" sz="1400" kern="0" spc="-36" dirty="0">
                <a:solidFill>
                  <a:srgbClr val="272525"/>
                </a:solidFill>
                <a:latin typeface="Inter" pitchFamily="34" charset="0"/>
                <a:ea typeface="Inter" pitchFamily="34" charset="-122"/>
                <a:cs typeface="Inter" pitchFamily="34" charset="-120"/>
              </a:rPr>
              <a:t>Ishpreet Singh-2210990425</a:t>
            </a:r>
            <a:endParaRPr lang="en-US" sz="1400" dirty="0"/>
          </a:p>
        </p:txBody>
      </p:sp>
      <p:sp>
        <p:nvSpPr>
          <p:cNvPr id="6" name="Text 3"/>
          <p:cNvSpPr/>
          <p:nvPr/>
        </p:nvSpPr>
        <p:spPr>
          <a:xfrm>
            <a:off x="6280190" y="5792033"/>
            <a:ext cx="7556421" cy="290274"/>
          </a:xfrm>
          <a:prstGeom prst="rect">
            <a:avLst/>
          </a:prstGeom>
          <a:noFill/>
          <a:ln/>
        </p:spPr>
        <p:txBody>
          <a:bodyPr wrap="none" lIns="0" tIns="0" rIns="0" bIns="0" rtlCol="0" anchor="t"/>
          <a:lstStyle/>
          <a:p>
            <a:pPr marL="0" indent="0" algn="r">
              <a:lnSpc>
                <a:spcPts val="2250"/>
              </a:lnSpc>
              <a:buNone/>
            </a:pPr>
            <a:r>
              <a:rPr lang="en-US" sz="1400" kern="0" spc="-36" dirty="0">
                <a:solidFill>
                  <a:srgbClr val="272525"/>
                </a:solidFill>
                <a:latin typeface="Inter" pitchFamily="34" charset="0"/>
                <a:ea typeface="Inter" pitchFamily="34" charset="-122"/>
                <a:cs typeface="Inter" pitchFamily="34" charset="-120"/>
              </a:rPr>
              <a:t>Ishan sharma -2210990420</a:t>
            </a:r>
            <a:endParaRPr lang="en-US" sz="1400" dirty="0"/>
          </a:p>
        </p:txBody>
      </p:sp>
      <p:sp>
        <p:nvSpPr>
          <p:cNvPr id="7" name="Text 4"/>
          <p:cNvSpPr/>
          <p:nvPr/>
        </p:nvSpPr>
        <p:spPr>
          <a:xfrm>
            <a:off x="6280190" y="6337459"/>
            <a:ext cx="7556421" cy="290274"/>
          </a:xfrm>
          <a:prstGeom prst="rect">
            <a:avLst/>
          </a:prstGeom>
          <a:noFill/>
          <a:ln/>
        </p:spPr>
        <p:txBody>
          <a:bodyPr wrap="none" lIns="0" tIns="0" rIns="0" bIns="0" rtlCol="0" anchor="t"/>
          <a:lstStyle/>
          <a:p>
            <a:pPr marL="0" indent="0" algn="r">
              <a:lnSpc>
                <a:spcPts val="2250"/>
              </a:lnSpc>
              <a:buNone/>
            </a:pPr>
            <a:r>
              <a:rPr lang="en-US" sz="1400" kern="0" spc="-36" dirty="0">
                <a:solidFill>
                  <a:srgbClr val="272525"/>
                </a:solidFill>
                <a:latin typeface="Inter" pitchFamily="34" charset="0"/>
                <a:ea typeface="Inter" pitchFamily="34" charset="-122"/>
                <a:cs typeface="Inter" pitchFamily="34" charset="-120"/>
              </a:rPr>
              <a:t>Harmanavjeet Singh-2210990369</a:t>
            </a:r>
            <a:endParaRPr lang="en-US" sz="1400" dirty="0"/>
          </a:p>
        </p:txBody>
      </p:sp>
      <p:sp>
        <p:nvSpPr>
          <p:cNvPr id="8" name="Text 5"/>
          <p:cNvSpPr/>
          <p:nvPr/>
        </p:nvSpPr>
        <p:spPr>
          <a:xfrm>
            <a:off x="6280190" y="6882884"/>
            <a:ext cx="7556421" cy="290274"/>
          </a:xfrm>
          <a:prstGeom prst="rect">
            <a:avLst/>
          </a:prstGeom>
          <a:noFill/>
          <a:ln/>
        </p:spPr>
        <p:txBody>
          <a:bodyPr wrap="none" lIns="0" tIns="0" rIns="0" bIns="0" rtlCol="0" anchor="t"/>
          <a:lstStyle/>
          <a:p>
            <a:pPr marL="0" indent="0" algn="r">
              <a:lnSpc>
                <a:spcPts val="2250"/>
              </a:lnSpc>
              <a:buNone/>
            </a:pPr>
            <a:r>
              <a:rPr lang="en-US" sz="1400" kern="0" spc="-36" dirty="0">
                <a:solidFill>
                  <a:srgbClr val="272525"/>
                </a:solidFill>
                <a:latin typeface="Inter" pitchFamily="34" charset="0"/>
                <a:ea typeface="Inter" pitchFamily="34" charset="-122"/>
                <a:cs typeface="Inter" pitchFamily="34" charset="-120"/>
              </a:rPr>
              <a:t>Hardik Garg-2210990355</a:t>
            </a:r>
            <a:endParaRPr lang="en-US" sz="1400" dirty="0"/>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DCDB92DB-B06B-21D7-F112-05552027F972}"/>
                  </a:ext>
                </a:extLst>
              </p14:cNvPr>
              <p14:cNvContentPartPr/>
              <p14:nvPr/>
            </p14:nvContentPartPr>
            <p14:xfrm>
              <a:off x="12156120" y="7808315"/>
              <a:ext cx="2314440" cy="316440"/>
            </p14:xfrm>
          </p:contentPart>
        </mc:Choice>
        <mc:Fallback>
          <p:pic>
            <p:nvPicPr>
              <p:cNvPr id="11" name="Ink 10">
                <a:extLst>
                  <a:ext uri="{FF2B5EF4-FFF2-40B4-BE49-F238E27FC236}">
                    <a16:creationId xmlns:a16="http://schemas.microsoft.com/office/drawing/2014/main" id="{DCDB92DB-B06B-21D7-F112-05552027F972}"/>
                  </a:ext>
                </a:extLst>
              </p:cNvPr>
              <p:cNvPicPr/>
              <p:nvPr/>
            </p:nvPicPr>
            <p:blipFill>
              <a:blip r:embed="rId5"/>
              <a:stretch>
                <a:fillRect/>
              </a:stretch>
            </p:blipFill>
            <p:spPr>
              <a:xfrm>
                <a:off x="12093120" y="7745315"/>
                <a:ext cx="2440080" cy="4420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786527" y="618053"/>
            <a:ext cx="7570946" cy="1404461"/>
          </a:xfrm>
          <a:prstGeom prst="rect">
            <a:avLst/>
          </a:prstGeom>
          <a:noFill/>
          <a:ln/>
        </p:spPr>
        <p:txBody>
          <a:bodyPr wrap="square" lIns="0" tIns="0" rIns="0" bIns="0" rtlCol="0" anchor="t"/>
          <a:lstStyle/>
          <a:p>
            <a:pPr marL="0" indent="0" algn="l">
              <a:lnSpc>
                <a:spcPts val="5500"/>
              </a:lnSpc>
              <a:buNone/>
            </a:pPr>
            <a:r>
              <a:rPr lang="en-US" sz="4400" b="1" kern="0" spc="-133" dirty="0">
                <a:solidFill>
                  <a:srgbClr val="000000"/>
                </a:solidFill>
                <a:latin typeface="Inter Bold" pitchFamily="34" charset="0"/>
                <a:ea typeface="Inter Bold" pitchFamily="34" charset="-122"/>
                <a:cs typeface="Inter Bold" pitchFamily="34" charset="-120"/>
              </a:rPr>
              <a:t>Platform Overview: Simple, Intuitive, Powerful</a:t>
            </a:r>
            <a:endParaRPr lang="en-US" sz="4400" dirty="0"/>
          </a:p>
        </p:txBody>
      </p:sp>
      <p:sp>
        <p:nvSpPr>
          <p:cNvPr id="4" name="Text 1"/>
          <p:cNvSpPr/>
          <p:nvPr/>
        </p:nvSpPr>
        <p:spPr>
          <a:xfrm>
            <a:off x="786527" y="2359581"/>
            <a:ext cx="7570946" cy="1797844"/>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Our platform is designed with simplicity and power in mind, catering to two key user types: students and recruiters. With intuitive navigation and powerful features, both groups can easily navigate the job search and hiring process. The easy one-click application process reduces the amount of effort required to apply to a job.</a:t>
            </a:r>
            <a:endParaRPr lang="en-US" sz="1750" dirty="0"/>
          </a:p>
        </p:txBody>
      </p:sp>
      <p:sp>
        <p:nvSpPr>
          <p:cNvPr id="5" name="Shape 2"/>
          <p:cNvSpPr/>
          <p:nvPr/>
        </p:nvSpPr>
        <p:spPr>
          <a:xfrm>
            <a:off x="786527" y="4410194"/>
            <a:ext cx="3673197" cy="1669732"/>
          </a:xfrm>
          <a:prstGeom prst="roundRect">
            <a:avLst>
              <a:gd name="adj" fmla="val 5653"/>
            </a:avLst>
          </a:prstGeom>
          <a:solidFill>
            <a:srgbClr val="DADBF1"/>
          </a:solidFill>
          <a:ln w="7620">
            <a:solidFill>
              <a:srgbClr val="C0C1D7"/>
            </a:solidFill>
            <a:prstDash val="solid"/>
          </a:ln>
        </p:spPr>
      </p:sp>
      <p:sp>
        <p:nvSpPr>
          <p:cNvPr id="6" name="Text 3"/>
          <p:cNvSpPr/>
          <p:nvPr/>
        </p:nvSpPr>
        <p:spPr>
          <a:xfrm>
            <a:off x="1018818" y="4642485"/>
            <a:ext cx="2809280" cy="351234"/>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Student Profiles</a:t>
            </a:r>
            <a:endParaRPr lang="en-US" sz="2200" dirty="0"/>
          </a:p>
        </p:txBody>
      </p:sp>
      <p:sp>
        <p:nvSpPr>
          <p:cNvPr id="7" name="Text 4"/>
          <p:cNvSpPr/>
          <p:nvPr/>
        </p:nvSpPr>
        <p:spPr>
          <a:xfrm>
            <a:off x="1018818" y="5128498"/>
            <a:ext cx="3208615" cy="719138"/>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Showcase skills and experience</a:t>
            </a:r>
            <a:endParaRPr lang="en-US" sz="1750" dirty="0"/>
          </a:p>
        </p:txBody>
      </p:sp>
      <p:sp>
        <p:nvSpPr>
          <p:cNvPr id="8" name="Shape 5"/>
          <p:cNvSpPr/>
          <p:nvPr/>
        </p:nvSpPr>
        <p:spPr>
          <a:xfrm>
            <a:off x="4684395" y="4410194"/>
            <a:ext cx="3673197" cy="1669732"/>
          </a:xfrm>
          <a:prstGeom prst="roundRect">
            <a:avLst>
              <a:gd name="adj" fmla="val 5653"/>
            </a:avLst>
          </a:prstGeom>
          <a:solidFill>
            <a:srgbClr val="DADBF1"/>
          </a:solidFill>
          <a:ln w="7620">
            <a:solidFill>
              <a:srgbClr val="C0C1D7"/>
            </a:solidFill>
            <a:prstDash val="solid"/>
          </a:ln>
        </p:spPr>
      </p:sp>
      <p:sp>
        <p:nvSpPr>
          <p:cNvPr id="9" name="Text 6"/>
          <p:cNvSpPr/>
          <p:nvPr/>
        </p:nvSpPr>
        <p:spPr>
          <a:xfrm>
            <a:off x="4916686" y="4642485"/>
            <a:ext cx="2809280" cy="351234"/>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Job Postings</a:t>
            </a:r>
            <a:endParaRPr lang="en-US" sz="2200" dirty="0"/>
          </a:p>
        </p:txBody>
      </p:sp>
      <p:sp>
        <p:nvSpPr>
          <p:cNvPr id="10" name="Text 7"/>
          <p:cNvSpPr/>
          <p:nvPr/>
        </p:nvSpPr>
        <p:spPr>
          <a:xfrm>
            <a:off x="4916686" y="5128498"/>
            <a:ext cx="3208615" cy="35956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Detailed descriptions for clarity</a:t>
            </a:r>
            <a:endParaRPr lang="en-US" sz="1750" dirty="0"/>
          </a:p>
        </p:txBody>
      </p:sp>
      <p:sp>
        <p:nvSpPr>
          <p:cNvPr id="11" name="Shape 8"/>
          <p:cNvSpPr/>
          <p:nvPr/>
        </p:nvSpPr>
        <p:spPr>
          <a:xfrm>
            <a:off x="786527" y="6304597"/>
            <a:ext cx="7570946" cy="1310164"/>
          </a:xfrm>
          <a:prstGeom prst="roundRect">
            <a:avLst>
              <a:gd name="adj" fmla="val 7205"/>
            </a:avLst>
          </a:prstGeom>
          <a:solidFill>
            <a:srgbClr val="DADBF1"/>
          </a:solidFill>
          <a:ln w="7620">
            <a:solidFill>
              <a:srgbClr val="C0C1D7"/>
            </a:solidFill>
            <a:prstDash val="solid"/>
          </a:ln>
        </p:spPr>
      </p:sp>
      <p:sp>
        <p:nvSpPr>
          <p:cNvPr id="12" name="Text 9"/>
          <p:cNvSpPr/>
          <p:nvPr/>
        </p:nvSpPr>
        <p:spPr>
          <a:xfrm>
            <a:off x="1018818" y="6536888"/>
            <a:ext cx="2809280" cy="351234"/>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Easy Application</a:t>
            </a:r>
            <a:endParaRPr lang="en-US" sz="2200" dirty="0"/>
          </a:p>
        </p:txBody>
      </p:sp>
      <p:sp>
        <p:nvSpPr>
          <p:cNvPr id="13" name="Text 10"/>
          <p:cNvSpPr/>
          <p:nvPr/>
        </p:nvSpPr>
        <p:spPr>
          <a:xfrm>
            <a:off x="1018818" y="7022902"/>
            <a:ext cx="7106364" cy="35956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One-click process for convenience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0902" y="610314"/>
            <a:ext cx="7594997" cy="1383030"/>
          </a:xfrm>
          <a:prstGeom prst="rect">
            <a:avLst/>
          </a:prstGeom>
          <a:noFill/>
          <a:ln/>
        </p:spPr>
        <p:txBody>
          <a:bodyPr wrap="square" lIns="0" tIns="0" rIns="0" bIns="0" rtlCol="0" anchor="t"/>
          <a:lstStyle/>
          <a:p>
            <a:pPr marL="0" indent="0" algn="l">
              <a:lnSpc>
                <a:spcPts val="5400"/>
              </a:lnSpc>
              <a:buNone/>
            </a:pPr>
            <a:r>
              <a:rPr lang="en-US" sz="4350" b="1" kern="0" spc="-131" dirty="0">
                <a:solidFill>
                  <a:srgbClr val="000000"/>
                </a:solidFill>
                <a:latin typeface="Inter Bold" pitchFamily="34" charset="0"/>
                <a:ea typeface="Inter Bold" pitchFamily="34" charset="-122"/>
                <a:cs typeface="Inter Bold" pitchFamily="34" charset="-120"/>
              </a:rPr>
              <a:t>Student Experience: One-Click Application</a:t>
            </a:r>
            <a:endParaRPr lang="en-US" sz="4350" dirty="0"/>
          </a:p>
        </p:txBody>
      </p:sp>
      <p:sp>
        <p:nvSpPr>
          <p:cNvPr id="4" name="Text 1"/>
          <p:cNvSpPr/>
          <p:nvPr/>
        </p:nvSpPr>
        <p:spPr>
          <a:xfrm>
            <a:off x="6260902" y="2325172"/>
            <a:ext cx="7594997" cy="1062276"/>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We are committed to providing students with an excellent job application experience. Students upload their resume once and apply to jobs instantly, saving time and effort.</a:t>
            </a:r>
            <a:endParaRPr lang="en-US" sz="1700" dirty="0"/>
          </a:p>
        </p:txBody>
      </p:sp>
      <p:pic>
        <p:nvPicPr>
          <p:cNvPr id="5" name="Image 1" descr="preencoded.png"/>
          <p:cNvPicPr>
            <a:picLocks noChangeAspect="1"/>
          </p:cNvPicPr>
          <p:nvPr/>
        </p:nvPicPr>
        <p:blipFill>
          <a:blip r:embed="rId4"/>
          <a:stretch>
            <a:fillRect/>
          </a:stretch>
        </p:blipFill>
        <p:spPr>
          <a:xfrm>
            <a:off x="6260902" y="3636288"/>
            <a:ext cx="1106448" cy="1327666"/>
          </a:xfrm>
          <a:prstGeom prst="rect">
            <a:avLst/>
          </a:prstGeom>
        </p:spPr>
      </p:pic>
      <p:sp>
        <p:nvSpPr>
          <p:cNvPr id="6" name="Text 2"/>
          <p:cNvSpPr/>
          <p:nvPr/>
        </p:nvSpPr>
        <p:spPr>
          <a:xfrm>
            <a:off x="7699177" y="3857506"/>
            <a:ext cx="2766179" cy="345638"/>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Upload Resume</a:t>
            </a:r>
            <a:endParaRPr lang="en-US" sz="2150" dirty="0"/>
          </a:p>
        </p:txBody>
      </p:sp>
      <p:sp>
        <p:nvSpPr>
          <p:cNvPr id="7" name="Text 3"/>
          <p:cNvSpPr/>
          <p:nvPr/>
        </p:nvSpPr>
        <p:spPr>
          <a:xfrm>
            <a:off x="7699177" y="4335899"/>
            <a:ext cx="6156722" cy="354092"/>
          </a:xfrm>
          <a:prstGeom prst="rect">
            <a:avLst/>
          </a:prstGeom>
          <a:noFill/>
          <a:ln/>
        </p:spPr>
        <p:txBody>
          <a:bodyPr wrap="non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Securely store your resume</a:t>
            </a:r>
            <a:endParaRPr lang="en-US" sz="1700" dirty="0"/>
          </a:p>
        </p:txBody>
      </p:sp>
      <p:pic>
        <p:nvPicPr>
          <p:cNvPr id="8" name="Image 2" descr="preencoded.png"/>
          <p:cNvPicPr>
            <a:picLocks noChangeAspect="1"/>
          </p:cNvPicPr>
          <p:nvPr/>
        </p:nvPicPr>
        <p:blipFill>
          <a:blip r:embed="rId5"/>
          <a:stretch>
            <a:fillRect/>
          </a:stretch>
        </p:blipFill>
        <p:spPr>
          <a:xfrm>
            <a:off x="6260902" y="4963954"/>
            <a:ext cx="1106448" cy="1327666"/>
          </a:xfrm>
          <a:prstGeom prst="rect">
            <a:avLst/>
          </a:prstGeom>
        </p:spPr>
      </p:pic>
      <p:sp>
        <p:nvSpPr>
          <p:cNvPr id="9" name="Text 4"/>
          <p:cNvSpPr/>
          <p:nvPr/>
        </p:nvSpPr>
        <p:spPr>
          <a:xfrm>
            <a:off x="7699177" y="5185172"/>
            <a:ext cx="4649629" cy="345638"/>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Personalized Job Recommendations</a:t>
            </a:r>
            <a:endParaRPr lang="en-US" sz="2150" dirty="0"/>
          </a:p>
        </p:txBody>
      </p:sp>
      <p:sp>
        <p:nvSpPr>
          <p:cNvPr id="10" name="Text 5"/>
          <p:cNvSpPr/>
          <p:nvPr/>
        </p:nvSpPr>
        <p:spPr>
          <a:xfrm>
            <a:off x="7699177" y="5663565"/>
            <a:ext cx="6156722" cy="354092"/>
          </a:xfrm>
          <a:prstGeom prst="rect">
            <a:avLst/>
          </a:prstGeom>
          <a:noFill/>
          <a:ln/>
        </p:spPr>
        <p:txBody>
          <a:bodyPr wrap="non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Find jobs tailored to your skills</a:t>
            </a:r>
            <a:endParaRPr lang="en-US" sz="1700" dirty="0"/>
          </a:p>
        </p:txBody>
      </p:sp>
      <p:pic>
        <p:nvPicPr>
          <p:cNvPr id="11" name="Image 3" descr="preencoded.png"/>
          <p:cNvPicPr>
            <a:picLocks noChangeAspect="1"/>
          </p:cNvPicPr>
          <p:nvPr/>
        </p:nvPicPr>
        <p:blipFill>
          <a:blip r:embed="rId6"/>
          <a:stretch>
            <a:fillRect/>
          </a:stretch>
        </p:blipFill>
        <p:spPr>
          <a:xfrm>
            <a:off x="6260902" y="6291620"/>
            <a:ext cx="1106448" cy="1327666"/>
          </a:xfrm>
          <a:prstGeom prst="rect">
            <a:avLst/>
          </a:prstGeom>
        </p:spPr>
      </p:pic>
      <p:sp>
        <p:nvSpPr>
          <p:cNvPr id="12" name="Text 6"/>
          <p:cNvSpPr/>
          <p:nvPr/>
        </p:nvSpPr>
        <p:spPr>
          <a:xfrm>
            <a:off x="7699177" y="6512838"/>
            <a:ext cx="2915364" cy="345638"/>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Application Dashboard</a:t>
            </a:r>
            <a:endParaRPr lang="en-US" sz="2150" dirty="0"/>
          </a:p>
        </p:txBody>
      </p:sp>
      <p:sp>
        <p:nvSpPr>
          <p:cNvPr id="13" name="Text 7"/>
          <p:cNvSpPr/>
          <p:nvPr/>
        </p:nvSpPr>
        <p:spPr>
          <a:xfrm>
            <a:off x="7699177" y="6991231"/>
            <a:ext cx="6156722" cy="354092"/>
          </a:xfrm>
          <a:prstGeom prst="rect">
            <a:avLst/>
          </a:prstGeom>
          <a:noFill/>
          <a:ln/>
        </p:spPr>
        <p:txBody>
          <a:bodyPr wrap="non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Track your application status</a:t>
            </a:r>
            <a:endParaRPr lang="en-US" sz="1700" dirty="0"/>
          </a:p>
        </p:txBody>
      </p:sp>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19451427-E312-4E9E-FEAE-6254C140D92F}"/>
                  </a:ext>
                </a:extLst>
              </p14:cNvPr>
              <p14:cNvContentPartPr/>
              <p14:nvPr/>
            </p14:nvContentPartPr>
            <p14:xfrm>
              <a:off x="12722040" y="7704995"/>
              <a:ext cx="1747080" cy="429120"/>
            </p14:xfrm>
          </p:contentPart>
        </mc:Choice>
        <mc:Fallback>
          <p:pic>
            <p:nvPicPr>
              <p:cNvPr id="15" name="Ink 14">
                <a:extLst>
                  <a:ext uri="{FF2B5EF4-FFF2-40B4-BE49-F238E27FC236}">
                    <a16:creationId xmlns:a16="http://schemas.microsoft.com/office/drawing/2014/main" id="{19451427-E312-4E9E-FEAE-6254C140D92F}"/>
                  </a:ext>
                </a:extLst>
              </p:cNvPr>
              <p:cNvPicPr/>
              <p:nvPr/>
            </p:nvPicPr>
            <p:blipFill>
              <a:blip r:embed="rId8"/>
              <a:stretch>
                <a:fillRect/>
              </a:stretch>
            </p:blipFill>
            <p:spPr>
              <a:xfrm>
                <a:off x="12659400" y="7641995"/>
                <a:ext cx="1872720" cy="5547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4200"/>
            <a:ext cx="11188065"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Recruiter Benefits: Targeted Student Hiring</a:t>
            </a:r>
            <a:endParaRPr lang="en-US" sz="4450" dirty="0"/>
          </a:p>
        </p:txBody>
      </p:sp>
      <p:sp>
        <p:nvSpPr>
          <p:cNvPr id="3" name="Text 1"/>
          <p:cNvSpPr/>
          <p:nvPr/>
        </p:nvSpPr>
        <p:spPr>
          <a:xfrm>
            <a:off x="793790" y="3336608"/>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Upwork offers recruiters a targeted approach to student hiring, allowing them to directly reach qualified student candidates. Our platform makes it easy to post jobs with detailed descriptions, manage applications, and schedule interviews, saving time and resources. The new process has reduced the time to fill roles by 40%.</a:t>
            </a:r>
            <a:endParaRPr lang="en-US" sz="1750" dirty="0"/>
          </a:p>
        </p:txBody>
      </p:sp>
      <p:sp>
        <p:nvSpPr>
          <p:cNvPr id="4" name="Text 2"/>
          <p:cNvSpPr/>
          <p:nvPr/>
        </p:nvSpPr>
        <p:spPr>
          <a:xfrm>
            <a:off x="793790" y="490728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Qualified Candidates</a:t>
            </a:r>
            <a:endParaRPr lang="en-US" sz="2200" dirty="0"/>
          </a:p>
        </p:txBody>
      </p:sp>
      <p:sp>
        <p:nvSpPr>
          <p:cNvPr id="5" name="Text 3"/>
          <p:cNvSpPr/>
          <p:nvPr/>
        </p:nvSpPr>
        <p:spPr>
          <a:xfrm>
            <a:off x="793790" y="5488424"/>
            <a:ext cx="3978116"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Reach top student talent</a:t>
            </a:r>
            <a:endParaRPr lang="en-US" sz="1750" dirty="0"/>
          </a:p>
        </p:txBody>
      </p:sp>
      <p:sp>
        <p:nvSpPr>
          <p:cNvPr id="6" name="Text 4"/>
          <p:cNvSpPr/>
          <p:nvPr/>
        </p:nvSpPr>
        <p:spPr>
          <a:xfrm>
            <a:off x="5332928" y="490728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Easy Job Posting</a:t>
            </a:r>
            <a:endParaRPr lang="en-US" sz="2200" dirty="0"/>
          </a:p>
        </p:txBody>
      </p:sp>
      <p:sp>
        <p:nvSpPr>
          <p:cNvPr id="7" name="Text 5"/>
          <p:cNvSpPr/>
          <p:nvPr/>
        </p:nvSpPr>
        <p:spPr>
          <a:xfrm>
            <a:off x="5332928" y="5488424"/>
            <a:ext cx="3978116"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Detailed descriptions for clarity</a:t>
            </a:r>
            <a:endParaRPr lang="en-US" sz="1750" dirty="0"/>
          </a:p>
        </p:txBody>
      </p:sp>
      <p:sp>
        <p:nvSpPr>
          <p:cNvPr id="8" name="Text 6"/>
          <p:cNvSpPr/>
          <p:nvPr/>
        </p:nvSpPr>
        <p:spPr>
          <a:xfrm>
            <a:off x="9872067" y="4907280"/>
            <a:ext cx="3292078"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Application Management</a:t>
            </a:r>
            <a:endParaRPr lang="en-US" sz="2200" dirty="0"/>
          </a:p>
        </p:txBody>
      </p:sp>
      <p:sp>
        <p:nvSpPr>
          <p:cNvPr id="9" name="Text 7"/>
          <p:cNvSpPr/>
          <p:nvPr/>
        </p:nvSpPr>
        <p:spPr>
          <a:xfrm>
            <a:off x="9872067" y="5488424"/>
            <a:ext cx="3978116"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Streamline the hiring process</a:t>
            </a:r>
            <a:endParaRPr lang="en-US" sz="1750" dirty="0"/>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18046195-EC42-61CA-A890-55C4BDB99A01}"/>
                  </a:ext>
                </a:extLst>
              </p14:cNvPr>
              <p14:cNvContentPartPr/>
              <p14:nvPr/>
            </p14:nvContentPartPr>
            <p14:xfrm>
              <a:off x="12928680" y="7712195"/>
              <a:ext cx="1575360" cy="384120"/>
            </p14:xfrm>
          </p:contentPart>
        </mc:Choice>
        <mc:Fallback>
          <p:pic>
            <p:nvPicPr>
              <p:cNvPr id="10" name="Ink 9">
                <a:extLst>
                  <a:ext uri="{FF2B5EF4-FFF2-40B4-BE49-F238E27FC236}">
                    <a16:creationId xmlns:a16="http://schemas.microsoft.com/office/drawing/2014/main" id="{18046195-EC42-61CA-A890-55C4BDB99A01}"/>
                  </a:ext>
                </a:extLst>
              </p:cNvPr>
              <p:cNvPicPr/>
              <p:nvPr/>
            </p:nvPicPr>
            <p:blipFill>
              <a:blip r:embed="rId4"/>
              <a:stretch>
                <a:fillRect/>
              </a:stretch>
            </p:blipFill>
            <p:spPr>
              <a:xfrm>
                <a:off x="12865680" y="7649195"/>
                <a:ext cx="1701000" cy="50976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299" y="565428"/>
            <a:ext cx="7706201" cy="1283732"/>
          </a:xfrm>
          <a:prstGeom prst="rect">
            <a:avLst/>
          </a:prstGeom>
          <a:noFill/>
          <a:ln/>
        </p:spPr>
        <p:txBody>
          <a:bodyPr wrap="square" lIns="0" tIns="0" rIns="0" bIns="0" rtlCol="0" anchor="t"/>
          <a:lstStyle/>
          <a:p>
            <a:pPr marL="0" indent="0" algn="l">
              <a:lnSpc>
                <a:spcPts val="5050"/>
              </a:lnSpc>
              <a:buNone/>
            </a:pPr>
            <a:r>
              <a:rPr lang="en-US" sz="4000" b="1" kern="0" spc="-121" dirty="0">
                <a:solidFill>
                  <a:srgbClr val="000000"/>
                </a:solidFill>
                <a:latin typeface="Inter Bold" pitchFamily="34" charset="0"/>
                <a:ea typeface="Inter Bold" pitchFamily="34" charset="-122"/>
                <a:cs typeface="Inter Bold" pitchFamily="34" charset="-120"/>
              </a:rPr>
              <a:t>Key Features: Resume Upload and Management</a:t>
            </a:r>
            <a:endParaRPr lang="en-US" sz="4000" dirty="0"/>
          </a:p>
        </p:txBody>
      </p:sp>
      <p:sp>
        <p:nvSpPr>
          <p:cNvPr id="4" name="Text 1"/>
          <p:cNvSpPr/>
          <p:nvPr/>
        </p:nvSpPr>
        <p:spPr>
          <a:xfrm>
            <a:off x="6205299" y="2157174"/>
            <a:ext cx="7706201" cy="1314450"/>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Upwork for Students provides secure resume storage and privacy controls, ensuring that student data is protected. Our resume parsing feature makes it easy to create profiles quickly, saving time and effort. 85% of students complete profiles within 5 minutes, highlighting the platform's efficiency.</a:t>
            </a:r>
            <a:endParaRPr lang="en-US" sz="1600" dirty="0"/>
          </a:p>
        </p:txBody>
      </p:sp>
      <p:sp>
        <p:nvSpPr>
          <p:cNvPr id="5" name="Shape 2"/>
          <p:cNvSpPr/>
          <p:nvPr/>
        </p:nvSpPr>
        <p:spPr>
          <a:xfrm>
            <a:off x="6436281" y="3702606"/>
            <a:ext cx="22860" cy="3961567"/>
          </a:xfrm>
          <a:prstGeom prst="roundRect">
            <a:avLst>
              <a:gd name="adj" fmla="val 377401"/>
            </a:avLst>
          </a:prstGeom>
          <a:solidFill>
            <a:srgbClr val="C0C1D7"/>
          </a:solidFill>
          <a:ln/>
        </p:spPr>
      </p:sp>
      <p:sp>
        <p:nvSpPr>
          <p:cNvPr id="6" name="Shape 3"/>
          <p:cNvSpPr/>
          <p:nvPr/>
        </p:nvSpPr>
        <p:spPr>
          <a:xfrm>
            <a:off x="6644461" y="4153138"/>
            <a:ext cx="616148" cy="22860"/>
          </a:xfrm>
          <a:prstGeom prst="roundRect">
            <a:avLst>
              <a:gd name="adj" fmla="val 377401"/>
            </a:avLst>
          </a:prstGeom>
          <a:solidFill>
            <a:srgbClr val="C0C1D7"/>
          </a:solidFill>
          <a:ln/>
        </p:spPr>
      </p:sp>
      <p:sp>
        <p:nvSpPr>
          <p:cNvPr id="7" name="Shape 4"/>
          <p:cNvSpPr/>
          <p:nvPr/>
        </p:nvSpPr>
        <p:spPr>
          <a:xfrm>
            <a:off x="6205240" y="3933587"/>
            <a:ext cx="462082" cy="462082"/>
          </a:xfrm>
          <a:prstGeom prst="roundRect">
            <a:avLst>
              <a:gd name="adj" fmla="val 18671"/>
            </a:avLst>
          </a:prstGeom>
          <a:solidFill>
            <a:srgbClr val="DADBF1"/>
          </a:solidFill>
          <a:ln w="7620">
            <a:solidFill>
              <a:srgbClr val="C0C1D7"/>
            </a:solidFill>
            <a:prstDash val="solid"/>
          </a:ln>
        </p:spPr>
      </p:sp>
      <p:pic>
        <p:nvPicPr>
          <p:cNvPr id="8" name="Image 1" descr="preencoded.png"/>
          <p:cNvPicPr>
            <a:picLocks noChangeAspect="1"/>
          </p:cNvPicPr>
          <p:nvPr/>
        </p:nvPicPr>
        <p:blipFill>
          <a:blip r:embed="rId4"/>
          <a:stretch>
            <a:fillRect/>
          </a:stretch>
        </p:blipFill>
        <p:spPr>
          <a:xfrm>
            <a:off x="6282214" y="3972044"/>
            <a:ext cx="308015" cy="385048"/>
          </a:xfrm>
          <a:prstGeom prst="rect">
            <a:avLst/>
          </a:prstGeom>
        </p:spPr>
      </p:pic>
      <p:sp>
        <p:nvSpPr>
          <p:cNvPr id="9" name="Text 5"/>
          <p:cNvSpPr/>
          <p:nvPr/>
        </p:nvSpPr>
        <p:spPr>
          <a:xfrm>
            <a:off x="7463433" y="3907988"/>
            <a:ext cx="2567583" cy="320992"/>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Secure Storage</a:t>
            </a:r>
            <a:endParaRPr lang="en-US" sz="2000" dirty="0"/>
          </a:p>
        </p:txBody>
      </p:sp>
      <p:sp>
        <p:nvSpPr>
          <p:cNvPr id="10" name="Text 6"/>
          <p:cNvSpPr/>
          <p:nvPr/>
        </p:nvSpPr>
        <p:spPr>
          <a:xfrm>
            <a:off x="7463433" y="4352211"/>
            <a:ext cx="6448068" cy="328613"/>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Protected resume data</a:t>
            </a:r>
            <a:endParaRPr lang="en-US" sz="1600" dirty="0"/>
          </a:p>
        </p:txBody>
      </p:sp>
      <p:sp>
        <p:nvSpPr>
          <p:cNvPr id="11" name="Shape 7"/>
          <p:cNvSpPr/>
          <p:nvPr/>
        </p:nvSpPr>
        <p:spPr>
          <a:xfrm>
            <a:off x="6644461" y="5542121"/>
            <a:ext cx="616148" cy="22860"/>
          </a:xfrm>
          <a:prstGeom prst="roundRect">
            <a:avLst>
              <a:gd name="adj" fmla="val 377401"/>
            </a:avLst>
          </a:prstGeom>
          <a:solidFill>
            <a:srgbClr val="C0C1D7"/>
          </a:solidFill>
          <a:ln/>
        </p:spPr>
      </p:sp>
      <p:sp>
        <p:nvSpPr>
          <p:cNvPr id="12" name="Shape 8"/>
          <p:cNvSpPr/>
          <p:nvPr/>
        </p:nvSpPr>
        <p:spPr>
          <a:xfrm>
            <a:off x="6205240" y="5322570"/>
            <a:ext cx="462082" cy="462082"/>
          </a:xfrm>
          <a:prstGeom prst="roundRect">
            <a:avLst>
              <a:gd name="adj" fmla="val 18671"/>
            </a:avLst>
          </a:prstGeom>
          <a:solidFill>
            <a:srgbClr val="DADBF1"/>
          </a:solidFill>
          <a:ln w="7620">
            <a:solidFill>
              <a:srgbClr val="C0C1D7"/>
            </a:solidFill>
            <a:prstDash val="solid"/>
          </a:ln>
        </p:spPr>
      </p:sp>
      <p:pic>
        <p:nvPicPr>
          <p:cNvPr id="13" name="Image 2" descr="preencoded.png"/>
          <p:cNvPicPr>
            <a:picLocks noChangeAspect="1"/>
          </p:cNvPicPr>
          <p:nvPr/>
        </p:nvPicPr>
        <p:blipFill>
          <a:blip r:embed="rId5"/>
          <a:stretch>
            <a:fillRect/>
          </a:stretch>
        </p:blipFill>
        <p:spPr>
          <a:xfrm>
            <a:off x="6282214" y="5361027"/>
            <a:ext cx="308015" cy="385048"/>
          </a:xfrm>
          <a:prstGeom prst="rect">
            <a:avLst/>
          </a:prstGeom>
        </p:spPr>
      </p:pic>
      <p:sp>
        <p:nvSpPr>
          <p:cNvPr id="14" name="Text 9"/>
          <p:cNvSpPr/>
          <p:nvPr/>
        </p:nvSpPr>
        <p:spPr>
          <a:xfrm>
            <a:off x="7463433" y="5296972"/>
            <a:ext cx="2567583" cy="320992"/>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Easy Profile Creation</a:t>
            </a:r>
            <a:endParaRPr lang="en-US" sz="2000" dirty="0"/>
          </a:p>
        </p:txBody>
      </p:sp>
      <p:sp>
        <p:nvSpPr>
          <p:cNvPr id="15" name="Text 10"/>
          <p:cNvSpPr/>
          <p:nvPr/>
        </p:nvSpPr>
        <p:spPr>
          <a:xfrm>
            <a:off x="7463433" y="5741194"/>
            <a:ext cx="6448068" cy="328613"/>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Quick resume parsing</a:t>
            </a:r>
            <a:endParaRPr lang="en-US" sz="1600" dirty="0"/>
          </a:p>
        </p:txBody>
      </p:sp>
      <p:sp>
        <p:nvSpPr>
          <p:cNvPr id="16" name="Shape 11"/>
          <p:cNvSpPr/>
          <p:nvPr/>
        </p:nvSpPr>
        <p:spPr>
          <a:xfrm>
            <a:off x="6644461" y="6931104"/>
            <a:ext cx="616148" cy="22860"/>
          </a:xfrm>
          <a:prstGeom prst="roundRect">
            <a:avLst>
              <a:gd name="adj" fmla="val 377401"/>
            </a:avLst>
          </a:prstGeom>
          <a:solidFill>
            <a:srgbClr val="C0C1D7"/>
          </a:solidFill>
          <a:ln/>
        </p:spPr>
      </p:sp>
      <p:sp>
        <p:nvSpPr>
          <p:cNvPr id="17" name="Shape 12"/>
          <p:cNvSpPr/>
          <p:nvPr/>
        </p:nvSpPr>
        <p:spPr>
          <a:xfrm>
            <a:off x="6205240" y="6711553"/>
            <a:ext cx="462082" cy="462082"/>
          </a:xfrm>
          <a:prstGeom prst="roundRect">
            <a:avLst>
              <a:gd name="adj" fmla="val 18671"/>
            </a:avLst>
          </a:prstGeom>
          <a:solidFill>
            <a:srgbClr val="DADBF1"/>
          </a:solidFill>
          <a:ln w="7620">
            <a:solidFill>
              <a:srgbClr val="C0C1D7"/>
            </a:solidFill>
            <a:prstDash val="solid"/>
          </a:ln>
        </p:spPr>
      </p:sp>
      <p:pic>
        <p:nvPicPr>
          <p:cNvPr id="18" name="Image 3" descr="preencoded.png"/>
          <p:cNvPicPr>
            <a:picLocks noChangeAspect="1"/>
          </p:cNvPicPr>
          <p:nvPr/>
        </p:nvPicPr>
        <p:blipFill>
          <a:blip r:embed="rId6"/>
          <a:stretch>
            <a:fillRect/>
          </a:stretch>
        </p:blipFill>
        <p:spPr>
          <a:xfrm>
            <a:off x="6282214" y="6750010"/>
            <a:ext cx="308015" cy="385048"/>
          </a:xfrm>
          <a:prstGeom prst="rect">
            <a:avLst/>
          </a:prstGeom>
        </p:spPr>
      </p:pic>
      <p:sp>
        <p:nvSpPr>
          <p:cNvPr id="19" name="Text 13"/>
          <p:cNvSpPr/>
          <p:nvPr/>
        </p:nvSpPr>
        <p:spPr>
          <a:xfrm>
            <a:off x="7463433" y="6685955"/>
            <a:ext cx="2567583" cy="320992"/>
          </a:xfrm>
          <a:prstGeom prst="rect">
            <a:avLst/>
          </a:prstGeom>
          <a:noFill/>
          <a:ln/>
        </p:spPr>
        <p:txBody>
          <a:bodyPr wrap="none" lIns="0" tIns="0" rIns="0" bIns="0" rtlCol="0" anchor="t"/>
          <a:lstStyle/>
          <a:p>
            <a:pPr marL="0" indent="0" algn="l">
              <a:lnSpc>
                <a:spcPts val="2500"/>
              </a:lnSpc>
              <a:buNone/>
            </a:pPr>
            <a:r>
              <a:rPr lang="en-US" sz="2000" b="1" kern="0" spc="-61" dirty="0">
                <a:solidFill>
                  <a:srgbClr val="272525"/>
                </a:solidFill>
                <a:latin typeface="Inter Bold" pitchFamily="34" charset="0"/>
                <a:ea typeface="Inter Bold" pitchFamily="34" charset="-122"/>
                <a:cs typeface="Inter Bold" pitchFamily="34" charset="-120"/>
              </a:rPr>
              <a:t>Time Savings</a:t>
            </a:r>
            <a:endParaRPr lang="en-US" sz="2000" dirty="0"/>
          </a:p>
        </p:txBody>
      </p:sp>
      <p:sp>
        <p:nvSpPr>
          <p:cNvPr id="20" name="Text 14"/>
          <p:cNvSpPr/>
          <p:nvPr/>
        </p:nvSpPr>
        <p:spPr>
          <a:xfrm>
            <a:off x="7463433" y="7130177"/>
            <a:ext cx="6448068" cy="328613"/>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Inter" pitchFamily="34" charset="0"/>
                <a:ea typeface="Inter" pitchFamily="34" charset="-122"/>
                <a:cs typeface="Inter" pitchFamily="34" charset="-120"/>
              </a:rPr>
              <a:t>Efficient profile completion</a:t>
            </a:r>
            <a:endParaRPr lang="en-US" sz="1600" dirty="0"/>
          </a:p>
        </p:txBody>
      </p:sp>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C5FE9288-B7FA-58CE-56F9-E4036356EDC2}"/>
                  </a:ext>
                </a:extLst>
              </p14:cNvPr>
              <p14:cNvContentPartPr/>
              <p14:nvPr/>
            </p14:nvContentPartPr>
            <p14:xfrm>
              <a:off x="12944520" y="7733075"/>
              <a:ext cx="1533960" cy="226080"/>
            </p14:xfrm>
          </p:contentPart>
        </mc:Choice>
        <mc:Fallback>
          <p:pic>
            <p:nvPicPr>
              <p:cNvPr id="21" name="Ink 20">
                <a:extLst>
                  <a:ext uri="{FF2B5EF4-FFF2-40B4-BE49-F238E27FC236}">
                    <a16:creationId xmlns:a16="http://schemas.microsoft.com/office/drawing/2014/main" id="{C5FE9288-B7FA-58CE-56F9-E4036356EDC2}"/>
                  </a:ext>
                </a:extLst>
              </p:cNvPr>
              <p:cNvPicPr/>
              <p:nvPr/>
            </p:nvPicPr>
            <p:blipFill>
              <a:blip r:embed="rId8"/>
              <a:stretch>
                <a:fillRect/>
              </a:stretch>
            </p:blipFill>
            <p:spPr>
              <a:xfrm>
                <a:off x="12881520" y="7670435"/>
                <a:ext cx="16596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7AA8A74E-A5F6-3C71-7215-8A5B5436E053}"/>
                  </a:ext>
                </a:extLst>
              </p14:cNvPr>
              <p14:cNvContentPartPr/>
              <p14:nvPr/>
            </p14:nvContentPartPr>
            <p14:xfrm>
              <a:off x="12994920" y="7903715"/>
              <a:ext cx="1520640" cy="241200"/>
            </p14:xfrm>
          </p:contentPart>
        </mc:Choice>
        <mc:Fallback>
          <p:pic>
            <p:nvPicPr>
              <p:cNvPr id="24" name="Ink 23">
                <a:extLst>
                  <a:ext uri="{FF2B5EF4-FFF2-40B4-BE49-F238E27FC236}">
                    <a16:creationId xmlns:a16="http://schemas.microsoft.com/office/drawing/2014/main" id="{7AA8A74E-A5F6-3C71-7215-8A5B5436E053}"/>
                  </a:ext>
                </a:extLst>
              </p:cNvPr>
              <p:cNvPicPr/>
              <p:nvPr/>
            </p:nvPicPr>
            <p:blipFill>
              <a:blip r:embed="rId10"/>
              <a:stretch>
                <a:fillRect/>
              </a:stretch>
            </p:blipFill>
            <p:spPr>
              <a:xfrm>
                <a:off x="12931920" y="7840715"/>
                <a:ext cx="1646280" cy="3668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93056"/>
            <a:ext cx="10426065"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Secure and Seamless: Stripe Integration</a:t>
            </a:r>
            <a:endParaRPr lang="en-US" sz="4450" dirty="0"/>
          </a:p>
        </p:txBody>
      </p:sp>
      <p:sp>
        <p:nvSpPr>
          <p:cNvPr id="3" name="Text 1"/>
          <p:cNvSpPr/>
          <p:nvPr/>
        </p:nvSpPr>
        <p:spPr>
          <a:xfrm>
            <a:off x="793790" y="2755463"/>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Our integration with Stripe provides secure authentication for both students and recruiters, ensuring a safe and reliable experience. With trusted payment processing (optional), we eliminate manual payment processes, making transactions seamless and efficient.</a:t>
            </a:r>
            <a:endParaRPr lang="en-US" sz="1750" dirty="0"/>
          </a:p>
        </p:txBody>
      </p:sp>
      <p:pic>
        <p:nvPicPr>
          <p:cNvPr id="4" name="Image 0" descr="preencoded.png"/>
          <p:cNvPicPr>
            <a:picLocks noChangeAspect="1"/>
          </p:cNvPicPr>
          <p:nvPr/>
        </p:nvPicPr>
        <p:blipFill>
          <a:blip r:embed="rId3"/>
          <a:stretch>
            <a:fillRect/>
          </a:stretch>
        </p:blipFill>
        <p:spPr>
          <a:xfrm>
            <a:off x="2978348" y="4099322"/>
            <a:ext cx="2152055" cy="807958"/>
          </a:xfrm>
          <a:prstGeom prst="rect">
            <a:avLst/>
          </a:prstGeom>
        </p:spPr>
      </p:pic>
      <p:sp>
        <p:nvSpPr>
          <p:cNvPr id="5" name="Text 2"/>
          <p:cNvSpPr/>
          <p:nvPr/>
        </p:nvSpPr>
        <p:spPr>
          <a:xfrm>
            <a:off x="3894892" y="4391144"/>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1</a:t>
            </a:r>
            <a:endParaRPr lang="en-US" sz="2500" dirty="0"/>
          </a:p>
        </p:txBody>
      </p:sp>
      <p:sp>
        <p:nvSpPr>
          <p:cNvPr id="6" name="Text 3"/>
          <p:cNvSpPr/>
          <p:nvPr/>
        </p:nvSpPr>
        <p:spPr>
          <a:xfrm>
            <a:off x="5357217" y="4326136"/>
            <a:ext cx="1103590"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Security</a:t>
            </a:r>
            <a:endParaRPr lang="en-US" sz="2200" dirty="0"/>
          </a:p>
        </p:txBody>
      </p:sp>
      <p:sp>
        <p:nvSpPr>
          <p:cNvPr id="7" name="Shape 4"/>
          <p:cNvSpPr/>
          <p:nvPr/>
        </p:nvSpPr>
        <p:spPr>
          <a:xfrm>
            <a:off x="5187077" y="4920377"/>
            <a:ext cx="8592860" cy="15240"/>
          </a:xfrm>
          <a:prstGeom prst="roundRect">
            <a:avLst>
              <a:gd name="adj" fmla="val 625116"/>
            </a:avLst>
          </a:prstGeom>
          <a:solidFill>
            <a:srgbClr val="C0C1D7"/>
          </a:solidFill>
          <a:ln/>
        </p:spPr>
      </p:sp>
      <p:pic>
        <p:nvPicPr>
          <p:cNvPr id="8" name="Image 1" descr="preencoded.png"/>
          <p:cNvPicPr>
            <a:picLocks noChangeAspect="1"/>
          </p:cNvPicPr>
          <p:nvPr/>
        </p:nvPicPr>
        <p:blipFill>
          <a:blip r:embed="rId4"/>
          <a:stretch>
            <a:fillRect/>
          </a:stretch>
        </p:blipFill>
        <p:spPr>
          <a:xfrm>
            <a:off x="1902381" y="4963954"/>
            <a:ext cx="4304109" cy="807958"/>
          </a:xfrm>
          <a:prstGeom prst="rect">
            <a:avLst/>
          </a:prstGeom>
        </p:spPr>
      </p:pic>
      <p:sp>
        <p:nvSpPr>
          <p:cNvPr id="9" name="Text 5"/>
          <p:cNvSpPr/>
          <p:nvPr/>
        </p:nvSpPr>
        <p:spPr>
          <a:xfrm>
            <a:off x="3894892" y="5168622"/>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6"/>
          <p:cNvSpPr/>
          <p:nvPr/>
        </p:nvSpPr>
        <p:spPr>
          <a:xfrm>
            <a:off x="6433304" y="5190768"/>
            <a:ext cx="1265634"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Reliability</a:t>
            </a:r>
            <a:endParaRPr lang="en-US" sz="2200" dirty="0"/>
          </a:p>
        </p:txBody>
      </p:sp>
      <p:sp>
        <p:nvSpPr>
          <p:cNvPr id="11" name="Shape 7"/>
          <p:cNvSpPr/>
          <p:nvPr/>
        </p:nvSpPr>
        <p:spPr>
          <a:xfrm>
            <a:off x="6263164" y="5785009"/>
            <a:ext cx="7516773" cy="15240"/>
          </a:xfrm>
          <a:prstGeom prst="roundRect">
            <a:avLst>
              <a:gd name="adj" fmla="val 625116"/>
            </a:avLst>
          </a:prstGeom>
          <a:solidFill>
            <a:srgbClr val="C0C1D7"/>
          </a:solidFill>
          <a:ln/>
        </p:spPr>
      </p:sp>
      <p:pic>
        <p:nvPicPr>
          <p:cNvPr id="12" name="Image 2" descr="preencoded.png"/>
          <p:cNvPicPr>
            <a:picLocks noChangeAspect="1"/>
          </p:cNvPicPr>
          <p:nvPr/>
        </p:nvPicPr>
        <p:blipFill>
          <a:blip r:embed="rId5"/>
          <a:stretch>
            <a:fillRect/>
          </a:stretch>
        </p:blipFill>
        <p:spPr>
          <a:xfrm>
            <a:off x="826294" y="5828586"/>
            <a:ext cx="6456164" cy="807958"/>
          </a:xfrm>
          <a:prstGeom prst="rect">
            <a:avLst/>
          </a:prstGeom>
        </p:spPr>
      </p:pic>
      <p:sp>
        <p:nvSpPr>
          <p:cNvPr id="13" name="Text 8"/>
          <p:cNvSpPr/>
          <p:nvPr/>
        </p:nvSpPr>
        <p:spPr>
          <a:xfrm>
            <a:off x="3894773" y="6033254"/>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4" name="Text 9"/>
          <p:cNvSpPr/>
          <p:nvPr/>
        </p:nvSpPr>
        <p:spPr>
          <a:xfrm>
            <a:off x="7509272" y="6055400"/>
            <a:ext cx="1300996"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Efficiency</a:t>
            </a:r>
            <a:endParaRPr lang="en-US" sz="2200" dirty="0"/>
          </a:p>
        </p:txBody>
      </p:sp>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8087A351-A0E8-6354-2326-5307EB675A9D}"/>
                  </a:ext>
                </a:extLst>
              </p14:cNvPr>
              <p14:cNvContentPartPr/>
              <p14:nvPr/>
            </p14:nvContentPartPr>
            <p14:xfrm>
              <a:off x="13032079" y="7751792"/>
              <a:ext cx="1422202" cy="286566"/>
            </p14:xfrm>
          </p:contentPart>
        </mc:Choice>
        <mc:Fallback>
          <p:pic>
            <p:nvPicPr>
              <p:cNvPr id="16" name="Ink 15">
                <a:extLst>
                  <a:ext uri="{FF2B5EF4-FFF2-40B4-BE49-F238E27FC236}">
                    <a16:creationId xmlns:a16="http://schemas.microsoft.com/office/drawing/2014/main" id="{8087A351-A0E8-6354-2326-5307EB675A9D}"/>
                  </a:ext>
                </a:extLst>
              </p:cNvPr>
              <p:cNvPicPr/>
              <p:nvPr/>
            </p:nvPicPr>
            <p:blipFill>
              <a:blip r:embed="rId7"/>
              <a:stretch>
                <a:fillRect/>
              </a:stretch>
            </p:blipFill>
            <p:spPr>
              <a:xfrm>
                <a:off x="12969086" y="7688791"/>
                <a:ext cx="1547828" cy="41220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595CE503-33E0-DCFF-D5AD-17C1E590E2CC}"/>
                  </a:ext>
                </a:extLst>
              </p14:cNvPr>
              <p14:cNvContentPartPr/>
              <p14:nvPr/>
            </p14:nvContentPartPr>
            <p14:xfrm>
              <a:off x="12841920" y="7905515"/>
              <a:ext cx="1573200" cy="161640"/>
            </p14:xfrm>
          </p:contentPart>
        </mc:Choice>
        <mc:Fallback>
          <p:pic>
            <p:nvPicPr>
              <p:cNvPr id="17" name="Ink 16">
                <a:extLst>
                  <a:ext uri="{FF2B5EF4-FFF2-40B4-BE49-F238E27FC236}">
                    <a16:creationId xmlns:a16="http://schemas.microsoft.com/office/drawing/2014/main" id="{595CE503-33E0-DCFF-D5AD-17C1E590E2CC}"/>
                  </a:ext>
                </a:extLst>
              </p:cNvPr>
              <p:cNvPicPr/>
              <p:nvPr/>
            </p:nvPicPr>
            <p:blipFill>
              <a:blip r:embed="rId9"/>
              <a:stretch>
                <a:fillRect/>
              </a:stretch>
            </p:blipFill>
            <p:spPr>
              <a:xfrm>
                <a:off x="12778920" y="7842875"/>
                <a:ext cx="1698840" cy="2872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318" y="622935"/>
            <a:ext cx="7782163" cy="1215866"/>
          </a:xfrm>
          <a:prstGeom prst="rect">
            <a:avLst/>
          </a:prstGeom>
          <a:noFill/>
          <a:ln/>
        </p:spPr>
        <p:txBody>
          <a:bodyPr wrap="square" lIns="0" tIns="0" rIns="0" bIns="0" rtlCol="0" anchor="t"/>
          <a:lstStyle/>
          <a:p>
            <a:pPr marL="0" indent="0" algn="l">
              <a:lnSpc>
                <a:spcPts val="4750"/>
              </a:lnSpc>
              <a:buNone/>
            </a:pPr>
            <a:r>
              <a:rPr lang="en-US" sz="3800" b="1" kern="0" spc="-115" dirty="0">
                <a:solidFill>
                  <a:srgbClr val="000000"/>
                </a:solidFill>
                <a:latin typeface="Inter Bold" pitchFamily="34" charset="0"/>
                <a:ea typeface="Inter Bold" pitchFamily="34" charset="-122"/>
                <a:cs typeface="Inter Bold" pitchFamily="34" charset="-120"/>
              </a:rPr>
              <a:t>Impact and Vision: Empowering Students and Recruiters</a:t>
            </a:r>
            <a:endParaRPr lang="en-US" sz="3800" dirty="0"/>
          </a:p>
        </p:txBody>
      </p:sp>
      <p:sp>
        <p:nvSpPr>
          <p:cNvPr id="4" name="Text 1"/>
          <p:cNvSpPr/>
          <p:nvPr/>
        </p:nvSpPr>
        <p:spPr>
          <a:xfrm>
            <a:off x="6167318" y="2130623"/>
            <a:ext cx="7782163" cy="1244918"/>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Our vision is to make student hiring accessible and efficient, reducing time-to-hire for recruiters and empowering students to launch their careers. By connecting talent with opportunity, we're driving positive outcomes for both groups. Increased student placement rates have risen by 25% due to using the platform.</a:t>
            </a:r>
            <a:endParaRPr lang="en-US" sz="1500" dirty="0"/>
          </a:p>
        </p:txBody>
      </p:sp>
      <p:sp>
        <p:nvSpPr>
          <p:cNvPr id="5" name="Text 2"/>
          <p:cNvSpPr/>
          <p:nvPr/>
        </p:nvSpPr>
        <p:spPr>
          <a:xfrm>
            <a:off x="6167318" y="3691652"/>
            <a:ext cx="7782163" cy="641985"/>
          </a:xfrm>
          <a:prstGeom prst="rect">
            <a:avLst/>
          </a:prstGeom>
          <a:noFill/>
          <a:ln/>
        </p:spPr>
        <p:txBody>
          <a:bodyPr wrap="none" lIns="0" tIns="0" rIns="0" bIns="0" rtlCol="0" anchor="t"/>
          <a:lstStyle/>
          <a:p>
            <a:pPr marL="0" indent="0" algn="ctr">
              <a:lnSpc>
                <a:spcPts val="5050"/>
              </a:lnSpc>
              <a:buNone/>
            </a:pPr>
            <a:r>
              <a:rPr lang="en-US" sz="5050" b="1" kern="0" spc="-152" dirty="0">
                <a:solidFill>
                  <a:srgbClr val="272525"/>
                </a:solidFill>
                <a:latin typeface="Inter Bold" pitchFamily="34" charset="0"/>
                <a:ea typeface="Inter Bold" pitchFamily="34" charset="-122"/>
                <a:cs typeface="Inter Bold" pitchFamily="34" charset="-120"/>
              </a:rPr>
              <a:t>25%</a:t>
            </a:r>
            <a:endParaRPr lang="en-US" sz="5050" dirty="0"/>
          </a:p>
        </p:txBody>
      </p:sp>
      <p:sp>
        <p:nvSpPr>
          <p:cNvPr id="6" name="Text 3"/>
          <p:cNvSpPr/>
          <p:nvPr/>
        </p:nvSpPr>
        <p:spPr>
          <a:xfrm>
            <a:off x="8842415" y="4576762"/>
            <a:ext cx="2431971" cy="303967"/>
          </a:xfrm>
          <a:prstGeom prst="rect">
            <a:avLst/>
          </a:prstGeom>
          <a:noFill/>
          <a:ln/>
        </p:spPr>
        <p:txBody>
          <a:bodyPr wrap="none" lIns="0" tIns="0" rIns="0" bIns="0" rtlCol="0" anchor="t"/>
          <a:lstStyle/>
          <a:p>
            <a:pPr marL="0" indent="0" algn="ctr">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Increased Placement</a:t>
            </a:r>
            <a:endParaRPr lang="en-US" sz="1900" dirty="0"/>
          </a:p>
        </p:txBody>
      </p:sp>
      <p:sp>
        <p:nvSpPr>
          <p:cNvPr id="7" name="Text 4"/>
          <p:cNvSpPr/>
          <p:nvPr/>
        </p:nvSpPr>
        <p:spPr>
          <a:xfrm>
            <a:off x="6167318" y="4997410"/>
            <a:ext cx="7782163" cy="311229"/>
          </a:xfrm>
          <a:prstGeom prst="rect">
            <a:avLst/>
          </a:prstGeom>
          <a:noFill/>
          <a:ln/>
        </p:spPr>
        <p:txBody>
          <a:bodyPr wrap="none" lIns="0" tIns="0" rIns="0" bIns="0" rtlCol="0" anchor="t"/>
          <a:lstStyle/>
          <a:p>
            <a:pPr marL="0" indent="0" algn="ctr">
              <a:lnSpc>
                <a:spcPts val="2450"/>
              </a:lnSpc>
              <a:buNone/>
            </a:pPr>
            <a:r>
              <a:rPr lang="en-US" sz="1500" kern="0" spc="-31" dirty="0">
                <a:solidFill>
                  <a:srgbClr val="272525"/>
                </a:solidFill>
                <a:latin typeface="Inter" pitchFamily="34" charset="0"/>
                <a:ea typeface="Inter" pitchFamily="34" charset="-122"/>
                <a:cs typeface="Inter" pitchFamily="34" charset="-120"/>
              </a:rPr>
              <a:t>Higher rates of student job placement.</a:t>
            </a:r>
            <a:endParaRPr lang="en-US" sz="1500" dirty="0"/>
          </a:p>
        </p:txBody>
      </p:sp>
      <p:sp>
        <p:nvSpPr>
          <p:cNvPr id="8" name="Text 5"/>
          <p:cNvSpPr/>
          <p:nvPr/>
        </p:nvSpPr>
        <p:spPr>
          <a:xfrm>
            <a:off x="6167318" y="5989558"/>
            <a:ext cx="7782163" cy="641985"/>
          </a:xfrm>
          <a:prstGeom prst="rect">
            <a:avLst/>
          </a:prstGeom>
          <a:noFill/>
          <a:ln/>
        </p:spPr>
        <p:txBody>
          <a:bodyPr wrap="none" lIns="0" tIns="0" rIns="0" bIns="0" rtlCol="0" anchor="t"/>
          <a:lstStyle/>
          <a:p>
            <a:pPr marL="0" indent="0" algn="ctr">
              <a:lnSpc>
                <a:spcPts val="5050"/>
              </a:lnSpc>
              <a:buNone/>
            </a:pPr>
            <a:r>
              <a:rPr lang="en-US" sz="5050" b="1" kern="0" spc="-152" dirty="0">
                <a:solidFill>
                  <a:srgbClr val="272525"/>
                </a:solidFill>
                <a:latin typeface="Inter Bold" pitchFamily="34" charset="0"/>
                <a:ea typeface="Inter Bold" pitchFamily="34" charset="-122"/>
                <a:cs typeface="Inter Bold" pitchFamily="34" charset="-120"/>
              </a:rPr>
              <a:t>40%</a:t>
            </a:r>
            <a:endParaRPr lang="en-US" sz="5050" dirty="0"/>
          </a:p>
        </p:txBody>
      </p:sp>
      <p:sp>
        <p:nvSpPr>
          <p:cNvPr id="9" name="Text 6"/>
          <p:cNvSpPr/>
          <p:nvPr/>
        </p:nvSpPr>
        <p:spPr>
          <a:xfrm>
            <a:off x="8842415" y="6874669"/>
            <a:ext cx="2431971" cy="303967"/>
          </a:xfrm>
          <a:prstGeom prst="rect">
            <a:avLst/>
          </a:prstGeom>
          <a:noFill/>
          <a:ln/>
        </p:spPr>
        <p:txBody>
          <a:bodyPr wrap="none" lIns="0" tIns="0" rIns="0" bIns="0" rtlCol="0" anchor="t"/>
          <a:lstStyle/>
          <a:p>
            <a:pPr marL="0" indent="0" algn="ctr">
              <a:lnSpc>
                <a:spcPts val="2350"/>
              </a:lnSpc>
              <a:buNone/>
            </a:pPr>
            <a:r>
              <a:rPr lang="en-US" sz="1900" b="1" kern="0" spc="-57" dirty="0">
                <a:solidFill>
                  <a:srgbClr val="272525"/>
                </a:solidFill>
                <a:latin typeface="Inter Bold" pitchFamily="34" charset="0"/>
                <a:ea typeface="Inter Bold" pitchFamily="34" charset="-122"/>
                <a:cs typeface="Inter Bold" pitchFamily="34" charset="-120"/>
              </a:rPr>
              <a:t>Reduced Time</a:t>
            </a:r>
            <a:endParaRPr lang="en-US" sz="1900" dirty="0"/>
          </a:p>
        </p:txBody>
      </p:sp>
      <p:sp>
        <p:nvSpPr>
          <p:cNvPr id="10" name="Text 7"/>
          <p:cNvSpPr/>
          <p:nvPr/>
        </p:nvSpPr>
        <p:spPr>
          <a:xfrm>
            <a:off x="6167318" y="7295317"/>
            <a:ext cx="7782163" cy="311229"/>
          </a:xfrm>
          <a:prstGeom prst="rect">
            <a:avLst/>
          </a:prstGeom>
          <a:noFill/>
          <a:ln/>
        </p:spPr>
        <p:txBody>
          <a:bodyPr wrap="none" lIns="0" tIns="0" rIns="0" bIns="0" rtlCol="0" anchor="t"/>
          <a:lstStyle/>
          <a:p>
            <a:pPr marL="0" indent="0" algn="ctr">
              <a:lnSpc>
                <a:spcPts val="2450"/>
              </a:lnSpc>
              <a:buNone/>
            </a:pPr>
            <a:r>
              <a:rPr lang="en-US" sz="1500" kern="0" spc="-31" dirty="0">
                <a:solidFill>
                  <a:srgbClr val="272525"/>
                </a:solidFill>
                <a:latin typeface="Inter" pitchFamily="34" charset="0"/>
                <a:ea typeface="Inter" pitchFamily="34" charset="-122"/>
                <a:cs typeface="Inter" pitchFamily="34" charset="-120"/>
              </a:rPr>
              <a:t>Time to fill positions lowered significantly.</a:t>
            </a:r>
            <a:endParaRPr lang="en-US" sz="1500" dirty="0"/>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CBFBBC10-1E2C-5316-A8E6-A640356BCD5C}"/>
                  </a:ext>
                </a:extLst>
              </p14:cNvPr>
              <p14:cNvContentPartPr/>
              <p14:nvPr/>
            </p14:nvContentPartPr>
            <p14:xfrm>
              <a:off x="12854880" y="7765835"/>
              <a:ext cx="1581120" cy="227880"/>
            </p14:xfrm>
          </p:contentPart>
        </mc:Choice>
        <mc:Fallback>
          <p:pic>
            <p:nvPicPr>
              <p:cNvPr id="11" name="Ink 10">
                <a:extLst>
                  <a:ext uri="{FF2B5EF4-FFF2-40B4-BE49-F238E27FC236}">
                    <a16:creationId xmlns:a16="http://schemas.microsoft.com/office/drawing/2014/main" id="{CBFBBC10-1E2C-5316-A8E6-A640356BCD5C}"/>
                  </a:ext>
                </a:extLst>
              </p:cNvPr>
              <p:cNvPicPr/>
              <p:nvPr/>
            </p:nvPicPr>
            <p:blipFill>
              <a:blip r:embed="rId5"/>
              <a:stretch>
                <a:fillRect/>
              </a:stretch>
            </p:blipFill>
            <p:spPr>
              <a:xfrm>
                <a:off x="12792240" y="7702835"/>
                <a:ext cx="170676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96DD7BD6-398B-510C-2911-514B177691F8}"/>
                  </a:ext>
                </a:extLst>
              </p14:cNvPr>
              <p14:cNvContentPartPr/>
              <p14:nvPr/>
            </p14:nvContentPartPr>
            <p14:xfrm>
              <a:off x="12915360" y="7917395"/>
              <a:ext cx="1550880" cy="164160"/>
            </p14:xfrm>
          </p:contentPart>
        </mc:Choice>
        <mc:Fallback>
          <p:pic>
            <p:nvPicPr>
              <p:cNvPr id="12" name="Ink 11">
                <a:extLst>
                  <a:ext uri="{FF2B5EF4-FFF2-40B4-BE49-F238E27FC236}">
                    <a16:creationId xmlns:a16="http://schemas.microsoft.com/office/drawing/2014/main" id="{96DD7BD6-398B-510C-2911-514B177691F8}"/>
                  </a:ext>
                </a:extLst>
              </p:cNvPr>
              <p:cNvPicPr/>
              <p:nvPr/>
            </p:nvPicPr>
            <p:blipFill>
              <a:blip r:embed="rId7"/>
              <a:stretch>
                <a:fillRect/>
              </a:stretch>
            </p:blipFill>
            <p:spPr>
              <a:xfrm>
                <a:off x="12852720" y="7854395"/>
                <a:ext cx="1676520" cy="2898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64011"/>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Get Involved: Join the Future of Student Hiring</a:t>
            </a:r>
            <a:endParaRPr lang="en-US" sz="4450" dirty="0"/>
          </a:p>
        </p:txBody>
      </p:sp>
      <p:sp>
        <p:nvSpPr>
          <p:cNvPr id="4" name="Text 1"/>
          <p:cNvSpPr/>
          <p:nvPr/>
        </p:nvSpPr>
        <p:spPr>
          <a:xfrm>
            <a:off x="6280190" y="4321731"/>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Ready to transform your student hiring experience? Sign up as a student or recruiter today and join the future of student hiring.</a:t>
            </a:r>
            <a:endParaRPr lang="en-US" sz="1750" dirty="0"/>
          </a:p>
        </p:txBody>
      </p:sp>
      <p:sp>
        <p:nvSpPr>
          <p:cNvPr id="5" name="Text 2"/>
          <p:cNvSpPr/>
          <p:nvPr/>
        </p:nvSpPr>
        <p:spPr>
          <a:xfrm>
            <a:off x="6280190" y="530268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528909B-6179-6B9E-D648-131442D07F22}"/>
                  </a:ext>
                </a:extLst>
              </p14:cNvPr>
              <p14:cNvContentPartPr/>
              <p14:nvPr/>
            </p14:nvContentPartPr>
            <p14:xfrm>
              <a:off x="12892680" y="7756115"/>
              <a:ext cx="1556280" cy="334440"/>
            </p14:xfrm>
          </p:contentPart>
        </mc:Choice>
        <mc:Fallback>
          <p:pic>
            <p:nvPicPr>
              <p:cNvPr id="6" name="Ink 5">
                <a:extLst>
                  <a:ext uri="{FF2B5EF4-FFF2-40B4-BE49-F238E27FC236}">
                    <a16:creationId xmlns:a16="http://schemas.microsoft.com/office/drawing/2014/main" id="{0528909B-6179-6B9E-D648-131442D07F22}"/>
                  </a:ext>
                </a:extLst>
              </p:cNvPr>
              <p:cNvPicPr/>
              <p:nvPr/>
            </p:nvPicPr>
            <p:blipFill>
              <a:blip r:embed="rId5"/>
              <a:stretch>
                <a:fillRect/>
              </a:stretch>
            </p:blipFill>
            <p:spPr>
              <a:xfrm>
                <a:off x="12830040" y="7693475"/>
                <a:ext cx="1681920" cy="46008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545</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Ishan Sharma</cp:lastModifiedBy>
  <cp:revision>2</cp:revision>
  <dcterms:created xsi:type="dcterms:W3CDTF">2025-04-17T13:30:28Z</dcterms:created>
  <dcterms:modified xsi:type="dcterms:W3CDTF">2025-04-17T13:33:13Z</dcterms:modified>
</cp:coreProperties>
</file>